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45"/>
  </p:notesMasterIdLst>
  <p:handoutMasterIdLst>
    <p:handoutMasterId r:id="rId46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67" autoAdjust="0"/>
    <p:restoredTop sz="96142" autoAdjust="0"/>
  </p:normalViewPr>
  <p:slideViewPr>
    <p:cSldViewPr snapToGrid="0">
      <p:cViewPr varScale="1">
        <p:scale>
          <a:sx n="182" d="100"/>
          <a:sy n="182" d="100"/>
        </p:scale>
        <p:origin x="-696" y="-10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handoutMaster" Target="handoutMasters/handoutMaster1.xml"/><Relationship Id="rId47" Type="http://schemas.openxmlformats.org/officeDocument/2006/relationships/printerSettings" Target="printerSettings/printerSettings1.bin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notesMaster" Target="notesMasters/notes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2">
  <dgm:title val=""/>
  <dgm:desc val=""/>
  <dgm:catLst>
    <dgm:cat type="accent2" pri="112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</dgm:fillClrLst>
    <dgm:linClrLst meth="repeat">
      <a:schemeClr val="accent2"/>
    </dgm:linClrLst>
    <dgm:effectClrLst/>
    <dgm:txLinClrLst/>
    <dgm:txFillClrLst/>
    <dgm:txEffectClrLst/>
  </dgm:styleLbl>
  <dgm:styleLbl name="lnNode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2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/>
    </dgm:fillClrLst>
    <dgm:linClrLst meth="repeat">
      <a:schemeClr val="accent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/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40000"/>
      </a:schemeClr>
    </dgm:fillClrLst>
    <dgm:linClrLst meth="repeat">
      <a:schemeClr val="accent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8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CFC437A-325F-8D45-B683-EDC55DEB4733}" type="doc">
      <dgm:prSet loTypeId="urn:microsoft.com/office/officeart/2008/layout/HalfCircleOrganizationChart" loCatId="" qsTypeId="urn:microsoft.com/office/officeart/2005/8/quickstyle/simple3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9B3F6A5-C6D1-254C-BD35-1FAB4569ADFA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node</a:t>
          </a:r>
          <a:endParaRPr lang="en-US" dirty="0">
            <a:latin typeface="Inconsolata"/>
            <a:cs typeface="Inconsolata"/>
          </a:endParaRPr>
        </a:p>
      </dgm:t>
    </dgm:pt>
    <dgm:pt modelId="{5CBD8DF2-8DE8-014A-A4B0-D1F42882B973}" type="parTrans" cxnId="{4EEE0656-A4BC-254A-8411-1757EA8AA43F}">
      <dgm:prSet/>
      <dgm:spPr/>
      <dgm:t>
        <a:bodyPr/>
        <a:lstStyle/>
        <a:p>
          <a:endParaRPr lang="en-US"/>
        </a:p>
      </dgm:t>
    </dgm:pt>
    <dgm:pt modelId="{C81387DC-A3CF-6C48-9904-F7933680B0E5}" type="sibTrans" cxnId="{4EEE0656-A4BC-254A-8411-1757EA8AA43F}">
      <dgm:prSet/>
      <dgm:spPr/>
      <dgm:t>
        <a:bodyPr/>
        <a:lstStyle/>
        <a:p>
          <a:endParaRPr lang="en-US"/>
        </a:p>
      </dgm:t>
    </dgm:pt>
    <dgm:pt modelId="{1F264E59-6640-F24A-A9A5-AE6102944451}">
      <dgm:prSet phldrT="[Text]">
        <dgm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dgm:style>
      </dgm:prSet>
      <dgm:spPr>
        <a:solidFill>
          <a:srgbClr val="6BB2E2"/>
        </a:solidFill>
      </dgm:spPr>
      <dgm:t>
        <a:bodyPr/>
        <a:lstStyle/>
        <a:p>
          <a:r>
            <a:rPr lang="en-US" dirty="0" err="1" smtClean="0">
              <a:latin typeface="Inconsolata"/>
              <a:cs typeface="Inconsolata"/>
            </a:rPr>
            <a:t>ipaddress</a:t>
          </a:r>
          <a:endParaRPr lang="en-US" dirty="0">
            <a:latin typeface="Inconsolata"/>
            <a:cs typeface="Inconsolata"/>
          </a:endParaRPr>
        </a:p>
      </dgm:t>
    </dgm:pt>
    <dgm:pt modelId="{318866DB-4C54-644C-B5B2-62D81D1CB1ED}" type="parTrans" cxnId="{DFB5886C-2EA4-E645-A2E7-31A30B186D77}">
      <dgm:prSet/>
      <dgm:spPr/>
      <dgm:t>
        <a:bodyPr/>
        <a:lstStyle/>
        <a:p>
          <a:endParaRPr lang="en-US"/>
        </a:p>
      </dgm:t>
    </dgm:pt>
    <dgm:pt modelId="{091DF040-EFBD-584E-A3AF-CFC32E7CF8B6}" type="sibTrans" cxnId="{DFB5886C-2EA4-E645-A2E7-31A30B186D77}">
      <dgm:prSet/>
      <dgm:spPr/>
      <dgm:t>
        <a:bodyPr/>
        <a:lstStyle/>
        <a:p>
          <a:endParaRPr lang="en-US"/>
        </a:p>
      </dgm:t>
    </dgm:pt>
    <dgm:pt modelId="{51B08561-6DC4-1241-9670-0F3CAB408282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hostname</a:t>
          </a:r>
          <a:endParaRPr lang="en-US" dirty="0">
            <a:latin typeface="Inconsolata"/>
            <a:cs typeface="Inconsolata"/>
          </a:endParaRPr>
        </a:p>
      </dgm:t>
    </dgm:pt>
    <dgm:pt modelId="{F50AD94D-85E6-4C44-8AED-FC86928A67E0}" type="parTrans" cxnId="{6AF14E55-2B1C-2446-83C6-37EBAD1ED6BB}">
      <dgm:prSet/>
      <dgm:spPr/>
      <dgm:t>
        <a:bodyPr/>
        <a:lstStyle/>
        <a:p>
          <a:endParaRPr lang="en-US"/>
        </a:p>
      </dgm:t>
    </dgm:pt>
    <dgm:pt modelId="{CAF90965-81BD-564C-9AC4-C97BEB5FDC59}" type="sibTrans" cxnId="{6AF14E55-2B1C-2446-83C6-37EBAD1ED6BB}">
      <dgm:prSet/>
      <dgm:spPr/>
      <dgm:t>
        <a:bodyPr/>
        <a:lstStyle/>
        <a:p>
          <a:endParaRPr lang="en-US"/>
        </a:p>
      </dgm:t>
    </dgm:pt>
    <dgm:pt modelId="{D44B9CD4-94DF-B64E-820E-95E84117F9D4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memory</a:t>
          </a:r>
          <a:endParaRPr lang="en-US" dirty="0">
            <a:latin typeface="Inconsolata"/>
            <a:cs typeface="Inconsolata"/>
          </a:endParaRPr>
        </a:p>
      </dgm:t>
    </dgm:pt>
    <dgm:pt modelId="{921F844B-8BCA-BD4D-9EE2-1D1536B58524}" type="parTrans" cxnId="{3287D0BD-4CCD-D741-BEA8-8F441B59A4D3}">
      <dgm:prSet/>
      <dgm:spPr/>
      <dgm:t>
        <a:bodyPr/>
        <a:lstStyle/>
        <a:p>
          <a:endParaRPr lang="en-US"/>
        </a:p>
      </dgm:t>
    </dgm:pt>
    <dgm:pt modelId="{ABF45D34-2CD7-E741-A54E-DB57CE697BBA}" type="sibTrans" cxnId="{3287D0BD-4CCD-D741-BEA8-8F441B59A4D3}">
      <dgm:prSet/>
      <dgm:spPr/>
      <dgm:t>
        <a:bodyPr/>
        <a:lstStyle/>
        <a:p>
          <a:endParaRPr lang="en-US"/>
        </a:p>
      </dgm:t>
    </dgm:pt>
    <dgm:pt modelId="{64903026-723B-164B-9176-ABC25F3A9F67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total</a:t>
          </a:r>
          <a:endParaRPr lang="en-US" dirty="0">
            <a:latin typeface="Inconsolata"/>
            <a:cs typeface="Inconsolata"/>
          </a:endParaRPr>
        </a:p>
      </dgm:t>
    </dgm:pt>
    <dgm:pt modelId="{851EF02D-4E59-5041-89D7-627FB4EC6616}" type="parTrans" cxnId="{338AA99C-FFD4-8547-B034-EC4B215BF9E1}">
      <dgm:prSet/>
      <dgm:spPr/>
      <dgm:t>
        <a:bodyPr/>
        <a:lstStyle/>
        <a:p>
          <a:endParaRPr lang="en-US"/>
        </a:p>
      </dgm:t>
    </dgm:pt>
    <dgm:pt modelId="{AFDEE9B9-3D8B-4F4A-9035-8DBE4BA98010}" type="sibTrans" cxnId="{338AA99C-FFD4-8547-B034-EC4B215BF9E1}">
      <dgm:prSet/>
      <dgm:spPr/>
      <dgm:t>
        <a:bodyPr/>
        <a:lstStyle/>
        <a:p>
          <a:endParaRPr lang="en-US"/>
        </a:p>
      </dgm:t>
    </dgm:pt>
    <dgm:pt modelId="{067644FF-A968-EB4A-A816-03D30CF9A0C0}">
      <dgm:prSet phldrT="[Text]"/>
      <dgm:spPr/>
      <dgm:t>
        <a:bodyPr/>
        <a:lstStyle/>
        <a:p>
          <a:r>
            <a:rPr lang="en-US" dirty="0" err="1" smtClean="0">
              <a:latin typeface="Inconsolata"/>
              <a:cs typeface="Inconsolata"/>
            </a:rPr>
            <a:t>cpu</a:t>
          </a:r>
          <a:endParaRPr lang="en-US" dirty="0">
            <a:latin typeface="Inconsolata"/>
            <a:cs typeface="Inconsolata"/>
          </a:endParaRPr>
        </a:p>
      </dgm:t>
    </dgm:pt>
    <dgm:pt modelId="{0B51E70B-C752-B649-B1AF-4BE866619E2C}" type="parTrans" cxnId="{8E29EB71-8042-FF4C-B824-D222F64F1F15}">
      <dgm:prSet/>
      <dgm:spPr/>
      <dgm:t>
        <a:bodyPr/>
        <a:lstStyle/>
        <a:p>
          <a:endParaRPr lang="en-US"/>
        </a:p>
      </dgm:t>
    </dgm:pt>
    <dgm:pt modelId="{04245A99-2ED3-714C-95FC-7E5E5C4DE47A}" type="sibTrans" cxnId="{8E29EB71-8042-FF4C-B824-D222F64F1F15}">
      <dgm:prSet/>
      <dgm:spPr/>
      <dgm:t>
        <a:bodyPr/>
        <a:lstStyle/>
        <a:p>
          <a:endParaRPr lang="en-US"/>
        </a:p>
      </dgm:t>
    </dgm:pt>
    <dgm:pt modelId="{88C386A5-A841-EA42-A28F-B66650749E27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0</a:t>
          </a:r>
          <a:endParaRPr lang="en-US" dirty="0">
            <a:latin typeface="Inconsolata"/>
            <a:cs typeface="Inconsolata"/>
          </a:endParaRPr>
        </a:p>
      </dgm:t>
    </dgm:pt>
    <dgm:pt modelId="{6B08ED09-B874-D74A-BDB7-F1763A20BFC0}" type="parTrans" cxnId="{2BEABB40-8BB2-4342-B8EA-28C97930E298}">
      <dgm:prSet/>
      <dgm:spPr/>
      <dgm:t>
        <a:bodyPr/>
        <a:lstStyle/>
        <a:p>
          <a:endParaRPr lang="en-US"/>
        </a:p>
      </dgm:t>
    </dgm:pt>
    <dgm:pt modelId="{34E55585-269F-5B4B-AE95-36286FBE7C8B}" type="sibTrans" cxnId="{2BEABB40-8BB2-4342-B8EA-28C97930E298}">
      <dgm:prSet/>
      <dgm:spPr/>
      <dgm:t>
        <a:bodyPr/>
        <a:lstStyle/>
        <a:p>
          <a:endParaRPr lang="en-US"/>
        </a:p>
      </dgm:t>
    </dgm:pt>
    <dgm:pt modelId="{70AA8A8F-8FED-4149-A295-9D1BA95DDC9B}">
      <dgm:prSet phldrT="[Text]"/>
      <dgm:spPr/>
      <dgm:t>
        <a:bodyPr/>
        <a:lstStyle/>
        <a:p>
          <a:r>
            <a:rPr lang="en-US" dirty="0" err="1" smtClean="0">
              <a:latin typeface="Inconsolata"/>
              <a:cs typeface="Inconsolata"/>
            </a:rPr>
            <a:t>mhz</a:t>
          </a:r>
          <a:endParaRPr lang="en-US" dirty="0">
            <a:latin typeface="Inconsolata"/>
            <a:cs typeface="Inconsolata"/>
          </a:endParaRPr>
        </a:p>
      </dgm:t>
    </dgm:pt>
    <dgm:pt modelId="{FB4FADAE-4F85-8845-80AA-9232AC97EA36}" type="parTrans" cxnId="{8B2B94DC-6628-B249-9309-75141A840E33}">
      <dgm:prSet/>
      <dgm:spPr/>
      <dgm:t>
        <a:bodyPr/>
        <a:lstStyle/>
        <a:p>
          <a:endParaRPr lang="en-US"/>
        </a:p>
      </dgm:t>
    </dgm:pt>
    <dgm:pt modelId="{C542B52A-937D-FD40-A63B-0BCE21AF318F}" type="sibTrans" cxnId="{8B2B94DC-6628-B249-9309-75141A840E33}">
      <dgm:prSet/>
      <dgm:spPr/>
      <dgm:t>
        <a:bodyPr/>
        <a:lstStyle/>
        <a:p>
          <a:endParaRPr lang="en-US"/>
        </a:p>
      </dgm:t>
    </dgm:pt>
    <dgm:pt modelId="{A5373E12-4607-F843-A6E6-E1496C13A61D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...</a:t>
          </a:r>
          <a:endParaRPr lang="en-US" dirty="0">
            <a:latin typeface="Inconsolata"/>
            <a:cs typeface="Inconsolata"/>
          </a:endParaRPr>
        </a:p>
      </dgm:t>
    </dgm:pt>
    <dgm:pt modelId="{FC39BB18-C71C-A94D-9C95-4436205BBD47}" type="parTrans" cxnId="{CAC1B72A-9D5B-D647-AEB7-C40A4F0F77FD}">
      <dgm:prSet/>
      <dgm:spPr/>
      <dgm:t>
        <a:bodyPr/>
        <a:lstStyle/>
        <a:p>
          <a:endParaRPr lang="en-US"/>
        </a:p>
      </dgm:t>
    </dgm:pt>
    <dgm:pt modelId="{A3DDB25C-AE1F-0A40-BF89-CCD39B53E73E}" type="sibTrans" cxnId="{CAC1B72A-9D5B-D647-AEB7-C40A4F0F77FD}">
      <dgm:prSet/>
      <dgm:spPr/>
      <dgm:t>
        <a:bodyPr/>
        <a:lstStyle/>
        <a:p>
          <a:endParaRPr lang="en-US"/>
        </a:p>
      </dgm:t>
    </dgm:pt>
    <dgm:pt modelId="{D68DF7B4-8542-9446-818C-59947218F8B5}" type="pres">
      <dgm:prSet presAssocID="{DCFC437A-325F-8D45-B683-EDC55DEB4733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8C142624-E278-EF42-A760-9372E64F4E35}" type="pres">
      <dgm:prSet presAssocID="{A9B3F6A5-C6D1-254C-BD35-1FAB4569ADFA}" presName="hierRoot1" presStyleCnt="0">
        <dgm:presLayoutVars>
          <dgm:hierBranch val="init"/>
        </dgm:presLayoutVars>
      </dgm:prSet>
      <dgm:spPr/>
    </dgm:pt>
    <dgm:pt modelId="{0419F53B-788F-444A-A6C3-8372D04550CD}" type="pres">
      <dgm:prSet presAssocID="{A9B3F6A5-C6D1-254C-BD35-1FAB4569ADFA}" presName="rootComposite1" presStyleCnt="0"/>
      <dgm:spPr/>
    </dgm:pt>
    <dgm:pt modelId="{EB05192C-527A-5D41-87F2-2EC5C324EC0B}" type="pres">
      <dgm:prSet presAssocID="{A9B3F6A5-C6D1-254C-BD35-1FAB4569ADFA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AD2DE29-FCC8-C547-A1A0-7EB4A67403DE}" type="pres">
      <dgm:prSet presAssocID="{A9B3F6A5-C6D1-254C-BD35-1FAB4569ADFA}" presName="topArc1" presStyleLbl="parChTrans1D1" presStyleIdx="0" presStyleCnt="18"/>
      <dgm:spPr/>
    </dgm:pt>
    <dgm:pt modelId="{97681BB6-FB53-B940-AE01-EABFD1280AAE}" type="pres">
      <dgm:prSet presAssocID="{A9B3F6A5-C6D1-254C-BD35-1FAB4569ADFA}" presName="bottomArc1" presStyleLbl="parChTrans1D1" presStyleIdx="1" presStyleCnt="18"/>
      <dgm:spPr/>
    </dgm:pt>
    <dgm:pt modelId="{6CC84037-DD20-484A-B7F5-D331EDFCF789}" type="pres">
      <dgm:prSet presAssocID="{A9B3F6A5-C6D1-254C-BD35-1FAB4569ADFA}" presName="topConnNode1" presStyleLbl="node1" presStyleIdx="0" presStyleCnt="0"/>
      <dgm:spPr/>
      <dgm:t>
        <a:bodyPr/>
        <a:lstStyle/>
        <a:p>
          <a:endParaRPr lang="en-US"/>
        </a:p>
      </dgm:t>
    </dgm:pt>
    <dgm:pt modelId="{A49555AC-5C29-674A-8009-91FC9632F983}" type="pres">
      <dgm:prSet presAssocID="{A9B3F6A5-C6D1-254C-BD35-1FAB4569ADFA}" presName="hierChild2" presStyleCnt="0"/>
      <dgm:spPr/>
    </dgm:pt>
    <dgm:pt modelId="{839C52B7-E823-8B43-9FF8-2B56EEE41FD4}" type="pres">
      <dgm:prSet presAssocID="{318866DB-4C54-644C-B5B2-62D81D1CB1ED}" presName="Name28" presStyleLbl="parChTrans1D2" presStyleIdx="0" presStyleCnt="5"/>
      <dgm:spPr/>
      <dgm:t>
        <a:bodyPr/>
        <a:lstStyle/>
        <a:p>
          <a:endParaRPr lang="en-US"/>
        </a:p>
      </dgm:t>
    </dgm:pt>
    <dgm:pt modelId="{1B45603D-A7F5-8946-9EDB-0C49E0E725B0}" type="pres">
      <dgm:prSet presAssocID="{1F264E59-6640-F24A-A9A5-AE6102944451}" presName="hierRoot2" presStyleCnt="0">
        <dgm:presLayoutVars>
          <dgm:hierBranch val="init"/>
        </dgm:presLayoutVars>
      </dgm:prSet>
      <dgm:spPr/>
    </dgm:pt>
    <dgm:pt modelId="{F6ED177D-F269-234F-B392-2C216624C4A9}" type="pres">
      <dgm:prSet presAssocID="{1F264E59-6640-F24A-A9A5-AE6102944451}" presName="rootComposite2" presStyleCnt="0"/>
      <dgm:spPr/>
    </dgm:pt>
    <dgm:pt modelId="{1EBC3FE8-4A6F-7442-9129-150F8118DDEA}" type="pres">
      <dgm:prSet presAssocID="{1F264E59-6640-F24A-A9A5-AE610294445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2549172-AA64-A840-B29A-9C3F45CE9EE5}" type="pres">
      <dgm:prSet presAssocID="{1F264E59-6640-F24A-A9A5-AE6102944451}" presName="topArc2" presStyleLbl="parChTrans1D1" presStyleIdx="2" presStyleCnt="18"/>
      <dgm:spPr>
        <a:noFill/>
      </dgm:spPr>
    </dgm:pt>
    <dgm:pt modelId="{E1FC29C1-E80E-214D-BD6C-5AD13CFE5633}" type="pres">
      <dgm:prSet presAssocID="{1F264E59-6640-F24A-A9A5-AE6102944451}" presName="bottomArc2" presStyleLbl="parChTrans1D1" presStyleIdx="3" presStyleCnt="18"/>
      <dgm:spPr/>
    </dgm:pt>
    <dgm:pt modelId="{1504E0BF-00D0-3C49-8725-83C91B7265FD}" type="pres">
      <dgm:prSet presAssocID="{1F264E59-6640-F24A-A9A5-AE6102944451}" presName="topConnNode2" presStyleLbl="node2" presStyleIdx="0" presStyleCnt="0"/>
      <dgm:spPr/>
      <dgm:t>
        <a:bodyPr/>
        <a:lstStyle/>
        <a:p>
          <a:endParaRPr lang="en-US"/>
        </a:p>
      </dgm:t>
    </dgm:pt>
    <dgm:pt modelId="{1C59311C-77A4-8543-96C5-012AED6A0FC6}" type="pres">
      <dgm:prSet presAssocID="{1F264E59-6640-F24A-A9A5-AE6102944451}" presName="hierChild4" presStyleCnt="0"/>
      <dgm:spPr/>
    </dgm:pt>
    <dgm:pt modelId="{34E4429F-6A17-A346-98B4-47D38A30F214}" type="pres">
      <dgm:prSet presAssocID="{1F264E59-6640-F24A-A9A5-AE6102944451}" presName="hierChild5" presStyleCnt="0"/>
      <dgm:spPr/>
    </dgm:pt>
    <dgm:pt modelId="{2CFFCB8D-9475-BD4B-9887-384F29646124}" type="pres">
      <dgm:prSet presAssocID="{F50AD94D-85E6-4C44-8AED-FC86928A67E0}" presName="Name28" presStyleLbl="parChTrans1D2" presStyleIdx="1" presStyleCnt="5"/>
      <dgm:spPr/>
      <dgm:t>
        <a:bodyPr/>
        <a:lstStyle/>
        <a:p>
          <a:endParaRPr lang="en-US"/>
        </a:p>
      </dgm:t>
    </dgm:pt>
    <dgm:pt modelId="{59C86635-0565-7040-B9DD-AC3052EA4315}" type="pres">
      <dgm:prSet presAssocID="{51B08561-6DC4-1241-9670-0F3CAB408282}" presName="hierRoot2" presStyleCnt="0">
        <dgm:presLayoutVars>
          <dgm:hierBranch val="init"/>
        </dgm:presLayoutVars>
      </dgm:prSet>
      <dgm:spPr/>
    </dgm:pt>
    <dgm:pt modelId="{5834ADD8-E84B-3B4A-B0FB-2D092E4BF926}" type="pres">
      <dgm:prSet presAssocID="{51B08561-6DC4-1241-9670-0F3CAB408282}" presName="rootComposite2" presStyleCnt="0"/>
      <dgm:spPr/>
    </dgm:pt>
    <dgm:pt modelId="{9E51699A-991B-4641-84D2-212B2B027E89}" type="pres">
      <dgm:prSet presAssocID="{51B08561-6DC4-1241-9670-0F3CAB408282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6FDC77A-3C83-BB4E-BC88-7F6692336B41}" type="pres">
      <dgm:prSet presAssocID="{51B08561-6DC4-1241-9670-0F3CAB408282}" presName="topArc2" presStyleLbl="parChTrans1D1" presStyleIdx="4" presStyleCnt="18"/>
      <dgm:spPr/>
    </dgm:pt>
    <dgm:pt modelId="{B61017B7-CC38-E44F-8EC2-7442FCA629E8}" type="pres">
      <dgm:prSet presAssocID="{51B08561-6DC4-1241-9670-0F3CAB408282}" presName="bottomArc2" presStyleLbl="parChTrans1D1" presStyleIdx="5" presStyleCnt="18"/>
      <dgm:spPr/>
    </dgm:pt>
    <dgm:pt modelId="{300B6A78-0C3A-5B4E-AD2F-93B97DA2F56C}" type="pres">
      <dgm:prSet presAssocID="{51B08561-6DC4-1241-9670-0F3CAB408282}" presName="topConnNode2" presStyleLbl="node2" presStyleIdx="0" presStyleCnt="0"/>
      <dgm:spPr/>
      <dgm:t>
        <a:bodyPr/>
        <a:lstStyle/>
        <a:p>
          <a:endParaRPr lang="en-US"/>
        </a:p>
      </dgm:t>
    </dgm:pt>
    <dgm:pt modelId="{EE308B4A-7A03-3E44-8E3A-0773FF338E2D}" type="pres">
      <dgm:prSet presAssocID="{51B08561-6DC4-1241-9670-0F3CAB408282}" presName="hierChild4" presStyleCnt="0"/>
      <dgm:spPr/>
    </dgm:pt>
    <dgm:pt modelId="{43828F01-0673-D442-A2B3-3198087E1EA8}" type="pres">
      <dgm:prSet presAssocID="{51B08561-6DC4-1241-9670-0F3CAB408282}" presName="hierChild5" presStyleCnt="0"/>
      <dgm:spPr/>
    </dgm:pt>
    <dgm:pt modelId="{D41A28FF-9D7C-E049-9F81-95EBF4E366AF}" type="pres">
      <dgm:prSet presAssocID="{921F844B-8BCA-BD4D-9EE2-1D1536B58524}" presName="Name28" presStyleLbl="parChTrans1D2" presStyleIdx="2" presStyleCnt="5"/>
      <dgm:spPr/>
      <dgm:t>
        <a:bodyPr/>
        <a:lstStyle/>
        <a:p>
          <a:endParaRPr lang="en-US"/>
        </a:p>
      </dgm:t>
    </dgm:pt>
    <dgm:pt modelId="{765BF392-0BE6-4A45-9CAC-BF4BDF935112}" type="pres">
      <dgm:prSet presAssocID="{D44B9CD4-94DF-B64E-820E-95E84117F9D4}" presName="hierRoot2" presStyleCnt="0">
        <dgm:presLayoutVars>
          <dgm:hierBranch val="init"/>
        </dgm:presLayoutVars>
      </dgm:prSet>
      <dgm:spPr/>
    </dgm:pt>
    <dgm:pt modelId="{19B133D6-4518-D641-9265-D2C36F3821CD}" type="pres">
      <dgm:prSet presAssocID="{D44B9CD4-94DF-B64E-820E-95E84117F9D4}" presName="rootComposite2" presStyleCnt="0"/>
      <dgm:spPr/>
    </dgm:pt>
    <dgm:pt modelId="{A5E4020B-49DD-1B4E-B673-EB8226EE3720}" type="pres">
      <dgm:prSet presAssocID="{D44B9CD4-94DF-B64E-820E-95E84117F9D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FE385BF-D2AB-EC41-94A3-9BBD64D9BC9B}" type="pres">
      <dgm:prSet presAssocID="{D44B9CD4-94DF-B64E-820E-95E84117F9D4}" presName="topArc2" presStyleLbl="parChTrans1D1" presStyleIdx="6" presStyleCnt="18"/>
      <dgm:spPr/>
    </dgm:pt>
    <dgm:pt modelId="{1A7170AA-F5BC-D94A-BA92-7E413503321A}" type="pres">
      <dgm:prSet presAssocID="{D44B9CD4-94DF-B64E-820E-95E84117F9D4}" presName="bottomArc2" presStyleLbl="parChTrans1D1" presStyleIdx="7" presStyleCnt="18"/>
      <dgm:spPr/>
    </dgm:pt>
    <dgm:pt modelId="{9E682431-A48B-7A40-A59B-56159335E06A}" type="pres">
      <dgm:prSet presAssocID="{D44B9CD4-94DF-B64E-820E-95E84117F9D4}" presName="topConnNode2" presStyleLbl="node2" presStyleIdx="0" presStyleCnt="0"/>
      <dgm:spPr/>
      <dgm:t>
        <a:bodyPr/>
        <a:lstStyle/>
        <a:p>
          <a:endParaRPr lang="en-US"/>
        </a:p>
      </dgm:t>
    </dgm:pt>
    <dgm:pt modelId="{C96AD345-43B3-D140-B119-7B8AC02AC0B2}" type="pres">
      <dgm:prSet presAssocID="{D44B9CD4-94DF-B64E-820E-95E84117F9D4}" presName="hierChild4" presStyleCnt="0"/>
      <dgm:spPr/>
    </dgm:pt>
    <dgm:pt modelId="{709B747C-318A-DB40-B2FE-A27AEB67E54A}" type="pres">
      <dgm:prSet presAssocID="{851EF02D-4E59-5041-89D7-627FB4EC6616}" presName="Name28" presStyleLbl="parChTrans1D3" presStyleIdx="0" presStyleCnt="2"/>
      <dgm:spPr/>
      <dgm:t>
        <a:bodyPr/>
        <a:lstStyle/>
        <a:p>
          <a:endParaRPr lang="en-US"/>
        </a:p>
      </dgm:t>
    </dgm:pt>
    <dgm:pt modelId="{75247BD8-79E6-CF40-BF0C-3FF975A0D8BA}" type="pres">
      <dgm:prSet presAssocID="{64903026-723B-164B-9176-ABC25F3A9F67}" presName="hierRoot2" presStyleCnt="0">
        <dgm:presLayoutVars>
          <dgm:hierBranch val="init"/>
        </dgm:presLayoutVars>
      </dgm:prSet>
      <dgm:spPr/>
    </dgm:pt>
    <dgm:pt modelId="{A46132A0-D9A6-9942-AD1A-913D81EDE6AB}" type="pres">
      <dgm:prSet presAssocID="{64903026-723B-164B-9176-ABC25F3A9F67}" presName="rootComposite2" presStyleCnt="0"/>
      <dgm:spPr/>
    </dgm:pt>
    <dgm:pt modelId="{2D06822F-24C2-554F-BA78-811C34A3B1A5}" type="pres">
      <dgm:prSet presAssocID="{64903026-723B-164B-9176-ABC25F3A9F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77DBC34-A896-B748-9D9E-587430B83FAB}" type="pres">
      <dgm:prSet presAssocID="{64903026-723B-164B-9176-ABC25F3A9F67}" presName="topArc2" presStyleLbl="parChTrans1D1" presStyleIdx="8" presStyleCnt="18"/>
      <dgm:spPr/>
    </dgm:pt>
    <dgm:pt modelId="{918013B7-1D24-044A-B869-966EE8EB7807}" type="pres">
      <dgm:prSet presAssocID="{64903026-723B-164B-9176-ABC25F3A9F67}" presName="bottomArc2" presStyleLbl="parChTrans1D1" presStyleIdx="9" presStyleCnt="18"/>
      <dgm:spPr/>
    </dgm:pt>
    <dgm:pt modelId="{9428AB28-41E6-0A48-8820-157994D9D30C}" type="pres">
      <dgm:prSet presAssocID="{64903026-723B-164B-9176-ABC25F3A9F67}" presName="topConnNode2" presStyleLbl="node3" presStyleIdx="0" presStyleCnt="0"/>
      <dgm:spPr/>
      <dgm:t>
        <a:bodyPr/>
        <a:lstStyle/>
        <a:p>
          <a:endParaRPr lang="en-US"/>
        </a:p>
      </dgm:t>
    </dgm:pt>
    <dgm:pt modelId="{F9B5BAFC-6556-C847-B89A-0DF412C782F6}" type="pres">
      <dgm:prSet presAssocID="{64903026-723B-164B-9176-ABC25F3A9F67}" presName="hierChild4" presStyleCnt="0"/>
      <dgm:spPr/>
    </dgm:pt>
    <dgm:pt modelId="{F29318D9-AE18-0143-BE97-F618C4BC68C9}" type="pres">
      <dgm:prSet presAssocID="{64903026-723B-164B-9176-ABC25F3A9F67}" presName="hierChild5" presStyleCnt="0"/>
      <dgm:spPr/>
    </dgm:pt>
    <dgm:pt modelId="{74F1DE5C-62D9-294D-9C28-7ED047F2C1F1}" type="pres">
      <dgm:prSet presAssocID="{D44B9CD4-94DF-B64E-820E-95E84117F9D4}" presName="hierChild5" presStyleCnt="0"/>
      <dgm:spPr/>
    </dgm:pt>
    <dgm:pt modelId="{F70AC1FB-31CD-AB41-AB2A-30C27B078C73}" type="pres">
      <dgm:prSet presAssocID="{0B51E70B-C752-B649-B1AF-4BE866619E2C}" presName="Name28" presStyleLbl="parChTrans1D2" presStyleIdx="3" presStyleCnt="5"/>
      <dgm:spPr/>
      <dgm:t>
        <a:bodyPr/>
        <a:lstStyle/>
        <a:p>
          <a:endParaRPr lang="en-US"/>
        </a:p>
      </dgm:t>
    </dgm:pt>
    <dgm:pt modelId="{79D3F9B6-5C07-594B-8B56-0AFDAB030CBE}" type="pres">
      <dgm:prSet presAssocID="{067644FF-A968-EB4A-A816-03D30CF9A0C0}" presName="hierRoot2" presStyleCnt="0">
        <dgm:presLayoutVars>
          <dgm:hierBranch val="init"/>
        </dgm:presLayoutVars>
      </dgm:prSet>
      <dgm:spPr/>
    </dgm:pt>
    <dgm:pt modelId="{062D1878-5626-4F44-8DFB-84EA745BD08A}" type="pres">
      <dgm:prSet presAssocID="{067644FF-A968-EB4A-A816-03D30CF9A0C0}" presName="rootComposite2" presStyleCnt="0"/>
      <dgm:spPr/>
    </dgm:pt>
    <dgm:pt modelId="{172ADABA-4E50-1C40-9B0C-7335204F503D}" type="pres">
      <dgm:prSet presAssocID="{067644FF-A968-EB4A-A816-03D30CF9A0C0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F621EC2-8E12-0549-A2AA-DEA3673AA5A3}" type="pres">
      <dgm:prSet presAssocID="{067644FF-A968-EB4A-A816-03D30CF9A0C0}" presName="topArc2" presStyleLbl="parChTrans1D1" presStyleIdx="10" presStyleCnt="18"/>
      <dgm:spPr/>
    </dgm:pt>
    <dgm:pt modelId="{80D6CEEA-0B76-5246-A4B8-C94A86E47F03}" type="pres">
      <dgm:prSet presAssocID="{067644FF-A968-EB4A-A816-03D30CF9A0C0}" presName="bottomArc2" presStyleLbl="parChTrans1D1" presStyleIdx="11" presStyleCnt="18"/>
      <dgm:spPr/>
    </dgm:pt>
    <dgm:pt modelId="{0247B166-BC53-1542-AD63-412179EA14B5}" type="pres">
      <dgm:prSet presAssocID="{067644FF-A968-EB4A-A816-03D30CF9A0C0}" presName="topConnNode2" presStyleLbl="node2" presStyleIdx="0" presStyleCnt="0"/>
      <dgm:spPr/>
      <dgm:t>
        <a:bodyPr/>
        <a:lstStyle/>
        <a:p>
          <a:endParaRPr lang="en-US"/>
        </a:p>
      </dgm:t>
    </dgm:pt>
    <dgm:pt modelId="{540E4BFD-77E2-0A4A-AF47-826045A2EAE7}" type="pres">
      <dgm:prSet presAssocID="{067644FF-A968-EB4A-A816-03D30CF9A0C0}" presName="hierChild4" presStyleCnt="0"/>
      <dgm:spPr/>
    </dgm:pt>
    <dgm:pt modelId="{45E80E85-8B2F-BE4A-86BC-2DD7EF816D17}" type="pres">
      <dgm:prSet presAssocID="{6B08ED09-B874-D74A-BDB7-F1763A20BFC0}" presName="Name28" presStyleLbl="parChTrans1D3" presStyleIdx="1" presStyleCnt="2"/>
      <dgm:spPr/>
      <dgm:t>
        <a:bodyPr/>
        <a:lstStyle/>
        <a:p>
          <a:endParaRPr lang="en-US"/>
        </a:p>
      </dgm:t>
    </dgm:pt>
    <dgm:pt modelId="{7D68A9C3-7AFE-884E-A5C2-407FA5A1DE85}" type="pres">
      <dgm:prSet presAssocID="{88C386A5-A841-EA42-A28F-B66650749E27}" presName="hierRoot2" presStyleCnt="0">
        <dgm:presLayoutVars>
          <dgm:hierBranch val="init"/>
        </dgm:presLayoutVars>
      </dgm:prSet>
      <dgm:spPr/>
    </dgm:pt>
    <dgm:pt modelId="{175B3CA9-6AAF-9A4F-ADB0-B6E62799E89F}" type="pres">
      <dgm:prSet presAssocID="{88C386A5-A841-EA42-A28F-B66650749E27}" presName="rootComposite2" presStyleCnt="0"/>
      <dgm:spPr/>
    </dgm:pt>
    <dgm:pt modelId="{79FA37EA-7521-1F4C-A399-95F223771CD3}" type="pres">
      <dgm:prSet presAssocID="{88C386A5-A841-EA42-A28F-B66650749E2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49E9390-BD0F-C24A-9449-9F4ADBBD70B3}" type="pres">
      <dgm:prSet presAssocID="{88C386A5-A841-EA42-A28F-B66650749E27}" presName="topArc2" presStyleLbl="parChTrans1D1" presStyleIdx="12" presStyleCnt="18"/>
      <dgm:spPr/>
    </dgm:pt>
    <dgm:pt modelId="{1C426711-9729-3E46-B42D-7809147B8BC6}" type="pres">
      <dgm:prSet presAssocID="{88C386A5-A841-EA42-A28F-B66650749E27}" presName="bottomArc2" presStyleLbl="parChTrans1D1" presStyleIdx="13" presStyleCnt="18"/>
      <dgm:spPr/>
    </dgm:pt>
    <dgm:pt modelId="{28A1E2BE-67B5-094C-9E05-96B9C0F2F552}" type="pres">
      <dgm:prSet presAssocID="{88C386A5-A841-EA42-A28F-B66650749E27}" presName="topConnNode2" presStyleLbl="node3" presStyleIdx="0" presStyleCnt="0"/>
      <dgm:spPr/>
      <dgm:t>
        <a:bodyPr/>
        <a:lstStyle/>
        <a:p>
          <a:endParaRPr lang="en-US"/>
        </a:p>
      </dgm:t>
    </dgm:pt>
    <dgm:pt modelId="{11CC00A4-9717-6747-A608-CA2C7C37A923}" type="pres">
      <dgm:prSet presAssocID="{88C386A5-A841-EA42-A28F-B66650749E27}" presName="hierChild4" presStyleCnt="0"/>
      <dgm:spPr/>
    </dgm:pt>
    <dgm:pt modelId="{102E5C1E-92E6-784F-99D8-8F63D68D2ED2}" type="pres">
      <dgm:prSet presAssocID="{FB4FADAE-4F85-8845-80AA-9232AC97EA36}" presName="Name28" presStyleLbl="parChTrans1D4" presStyleIdx="0" presStyleCnt="1"/>
      <dgm:spPr/>
      <dgm:t>
        <a:bodyPr/>
        <a:lstStyle/>
        <a:p>
          <a:endParaRPr lang="en-US"/>
        </a:p>
      </dgm:t>
    </dgm:pt>
    <dgm:pt modelId="{63957DCA-AF7B-914E-8BBB-44B073008C15}" type="pres">
      <dgm:prSet presAssocID="{70AA8A8F-8FED-4149-A295-9D1BA95DDC9B}" presName="hierRoot2" presStyleCnt="0">
        <dgm:presLayoutVars>
          <dgm:hierBranch val="init"/>
        </dgm:presLayoutVars>
      </dgm:prSet>
      <dgm:spPr/>
    </dgm:pt>
    <dgm:pt modelId="{B1EF8B2C-84EA-7A47-A4A3-0A7BC4EAD06C}" type="pres">
      <dgm:prSet presAssocID="{70AA8A8F-8FED-4149-A295-9D1BA95DDC9B}" presName="rootComposite2" presStyleCnt="0"/>
      <dgm:spPr/>
    </dgm:pt>
    <dgm:pt modelId="{192B681F-91C4-AF4E-B79D-C7793AA9A6E3}" type="pres">
      <dgm:prSet presAssocID="{70AA8A8F-8FED-4149-A295-9D1BA95DDC9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2EC0DAB-5DCC-3743-989B-0DB7633AC99A}" type="pres">
      <dgm:prSet presAssocID="{70AA8A8F-8FED-4149-A295-9D1BA95DDC9B}" presName="topArc2" presStyleLbl="parChTrans1D1" presStyleIdx="14" presStyleCnt="18"/>
      <dgm:spPr/>
    </dgm:pt>
    <dgm:pt modelId="{9DE48F64-63EE-6C41-98AA-261C1CF4B2A3}" type="pres">
      <dgm:prSet presAssocID="{70AA8A8F-8FED-4149-A295-9D1BA95DDC9B}" presName="bottomArc2" presStyleLbl="parChTrans1D1" presStyleIdx="15" presStyleCnt="18"/>
      <dgm:spPr/>
    </dgm:pt>
    <dgm:pt modelId="{0BF0BE85-E423-A843-B9AB-EA5B9369F662}" type="pres">
      <dgm:prSet presAssocID="{70AA8A8F-8FED-4149-A295-9D1BA95DDC9B}" presName="topConnNode2" presStyleLbl="node4" presStyleIdx="0" presStyleCnt="0"/>
      <dgm:spPr/>
      <dgm:t>
        <a:bodyPr/>
        <a:lstStyle/>
        <a:p>
          <a:endParaRPr lang="en-US"/>
        </a:p>
      </dgm:t>
    </dgm:pt>
    <dgm:pt modelId="{18242CA4-A70C-8C46-93EC-382AB38BF6ED}" type="pres">
      <dgm:prSet presAssocID="{70AA8A8F-8FED-4149-A295-9D1BA95DDC9B}" presName="hierChild4" presStyleCnt="0"/>
      <dgm:spPr/>
    </dgm:pt>
    <dgm:pt modelId="{C5E99255-DB7B-6F4D-A5CF-A4526D87AC2F}" type="pres">
      <dgm:prSet presAssocID="{70AA8A8F-8FED-4149-A295-9D1BA95DDC9B}" presName="hierChild5" presStyleCnt="0"/>
      <dgm:spPr/>
    </dgm:pt>
    <dgm:pt modelId="{7E1E19D2-B6CC-E34F-8DFA-78C3989F2998}" type="pres">
      <dgm:prSet presAssocID="{88C386A5-A841-EA42-A28F-B66650749E27}" presName="hierChild5" presStyleCnt="0"/>
      <dgm:spPr/>
    </dgm:pt>
    <dgm:pt modelId="{7075C42A-DCAA-5B49-A821-80CC02BDB78F}" type="pres">
      <dgm:prSet presAssocID="{067644FF-A968-EB4A-A816-03D30CF9A0C0}" presName="hierChild5" presStyleCnt="0"/>
      <dgm:spPr/>
    </dgm:pt>
    <dgm:pt modelId="{0474AF73-9465-F648-920D-3190DF10E5AB}" type="pres">
      <dgm:prSet presAssocID="{FC39BB18-C71C-A94D-9C95-4436205BBD47}" presName="Name28" presStyleLbl="parChTrans1D2" presStyleIdx="4" presStyleCnt="5"/>
      <dgm:spPr/>
      <dgm:t>
        <a:bodyPr/>
        <a:lstStyle/>
        <a:p>
          <a:endParaRPr lang="en-US"/>
        </a:p>
      </dgm:t>
    </dgm:pt>
    <dgm:pt modelId="{B84853DD-6713-5A41-A135-3523C5DABF8F}" type="pres">
      <dgm:prSet presAssocID="{A5373E12-4607-F843-A6E6-E1496C13A61D}" presName="hierRoot2" presStyleCnt="0">
        <dgm:presLayoutVars>
          <dgm:hierBranch val="init"/>
        </dgm:presLayoutVars>
      </dgm:prSet>
      <dgm:spPr/>
    </dgm:pt>
    <dgm:pt modelId="{32352C32-0634-7C48-91D9-F372EF2DA321}" type="pres">
      <dgm:prSet presAssocID="{A5373E12-4607-F843-A6E6-E1496C13A61D}" presName="rootComposite2" presStyleCnt="0"/>
      <dgm:spPr/>
    </dgm:pt>
    <dgm:pt modelId="{52482574-0AD2-D54A-A248-BC012BFEF429}" type="pres">
      <dgm:prSet presAssocID="{A5373E12-4607-F843-A6E6-E1496C13A61D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3A8E1DA-3021-9146-BD64-2C75698D1F46}" type="pres">
      <dgm:prSet presAssocID="{A5373E12-4607-F843-A6E6-E1496C13A61D}" presName="topArc2" presStyleLbl="parChTrans1D1" presStyleIdx="16" presStyleCnt="18"/>
      <dgm:spPr/>
    </dgm:pt>
    <dgm:pt modelId="{D52BA993-0C91-7D4F-950E-38C70FAEA007}" type="pres">
      <dgm:prSet presAssocID="{A5373E12-4607-F843-A6E6-E1496C13A61D}" presName="bottomArc2" presStyleLbl="parChTrans1D1" presStyleIdx="17" presStyleCnt="18"/>
      <dgm:spPr/>
    </dgm:pt>
    <dgm:pt modelId="{FBC593DF-B2C7-A94B-A8E6-7D83D82C49C1}" type="pres">
      <dgm:prSet presAssocID="{A5373E12-4607-F843-A6E6-E1496C13A61D}" presName="topConnNode2" presStyleLbl="node2" presStyleIdx="0" presStyleCnt="0"/>
      <dgm:spPr/>
      <dgm:t>
        <a:bodyPr/>
        <a:lstStyle/>
        <a:p>
          <a:endParaRPr lang="en-US"/>
        </a:p>
      </dgm:t>
    </dgm:pt>
    <dgm:pt modelId="{D5A29425-EE8C-E046-AB83-651F9F36D3D3}" type="pres">
      <dgm:prSet presAssocID="{A5373E12-4607-F843-A6E6-E1496C13A61D}" presName="hierChild4" presStyleCnt="0"/>
      <dgm:spPr/>
    </dgm:pt>
    <dgm:pt modelId="{9381D43B-257F-0345-B29B-2957F0924A69}" type="pres">
      <dgm:prSet presAssocID="{A5373E12-4607-F843-A6E6-E1496C13A61D}" presName="hierChild5" presStyleCnt="0"/>
      <dgm:spPr/>
    </dgm:pt>
    <dgm:pt modelId="{D6AAF9F8-CDF0-DA49-8E37-9E816C70EB2D}" type="pres">
      <dgm:prSet presAssocID="{A9B3F6A5-C6D1-254C-BD35-1FAB4569ADFA}" presName="hierChild3" presStyleCnt="0"/>
      <dgm:spPr/>
    </dgm:pt>
  </dgm:ptLst>
  <dgm:cxnLst>
    <dgm:cxn modelId="{ECE2B7EA-8442-2946-B02B-3C21142ECFB9}" type="presOf" srcId="{A9B3F6A5-C6D1-254C-BD35-1FAB4569ADFA}" destId="{6CC84037-DD20-484A-B7F5-D331EDFCF789}" srcOrd="1" destOrd="0" presId="urn:microsoft.com/office/officeart/2008/layout/HalfCircleOrganizationChart"/>
    <dgm:cxn modelId="{CAC1B72A-9D5B-D647-AEB7-C40A4F0F77FD}" srcId="{A9B3F6A5-C6D1-254C-BD35-1FAB4569ADFA}" destId="{A5373E12-4607-F843-A6E6-E1496C13A61D}" srcOrd="4" destOrd="0" parTransId="{FC39BB18-C71C-A94D-9C95-4436205BBD47}" sibTransId="{A3DDB25C-AE1F-0A40-BF89-CCD39B53E73E}"/>
    <dgm:cxn modelId="{ACAE5250-F5E3-DB45-AB0A-A60799319F98}" type="presOf" srcId="{D44B9CD4-94DF-B64E-820E-95E84117F9D4}" destId="{9E682431-A48B-7A40-A59B-56159335E06A}" srcOrd="1" destOrd="0" presId="urn:microsoft.com/office/officeart/2008/layout/HalfCircleOrganizationChart"/>
    <dgm:cxn modelId="{4237ED71-D0BE-3247-9155-BF642425E899}" type="presOf" srcId="{FC39BB18-C71C-A94D-9C95-4436205BBD47}" destId="{0474AF73-9465-F648-920D-3190DF10E5AB}" srcOrd="0" destOrd="0" presId="urn:microsoft.com/office/officeart/2008/layout/HalfCircleOrganizationChart"/>
    <dgm:cxn modelId="{F1A7D42D-F039-B54F-A708-CD2779272BB8}" type="presOf" srcId="{70AA8A8F-8FED-4149-A295-9D1BA95DDC9B}" destId="{192B681F-91C4-AF4E-B79D-C7793AA9A6E3}" srcOrd="0" destOrd="0" presId="urn:microsoft.com/office/officeart/2008/layout/HalfCircleOrganizationChart"/>
    <dgm:cxn modelId="{73D5FD3F-41F0-3148-8575-01328628F8D3}" type="presOf" srcId="{851EF02D-4E59-5041-89D7-627FB4EC6616}" destId="{709B747C-318A-DB40-B2FE-A27AEB67E54A}" srcOrd="0" destOrd="0" presId="urn:microsoft.com/office/officeart/2008/layout/HalfCircleOrganizationChart"/>
    <dgm:cxn modelId="{1F5A0BB0-647F-CD4B-A115-43262FA739A0}" type="presOf" srcId="{51B08561-6DC4-1241-9670-0F3CAB408282}" destId="{300B6A78-0C3A-5B4E-AD2F-93B97DA2F56C}" srcOrd="1" destOrd="0" presId="urn:microsoft.com/office/officeart/2008/layout/HalfCircleOrganizationChart"/>
    <dgm:cxn modelId="{8E29EB71-8042-FF4C-B824-D222F64F1F15}" srcId="{A9B3F6A5-C6D1-254C-BD35-1FAB4569ADFA}" destId="{067644FF-A968-EB4A-A816-03D30CF9A0C0}" srcOrd="3" destOrd="0" parTransId="{0B51E70B-C752-B649-B1AF-4BE866619E2C}" sibTransId="{04245A99-2ED3-714C-95FC-7E5E5C4DE47A}"/>
    <dgm:cxn modelId="{37F2C388-3001-084F-BB50-B52EC7B46E0F}" type="presOf" srcId="{88C386A5-A841-EA42-A28F-B66650749E27}" destId="{79FA37EA-7521-1F4C-A399-95F223771CD3}" srcOrd="0" destOrd="0" presId="urn:microsoft.com/office/officeart/2008/layout/HalfCircleOrganizationChart"/>
    <dgm:cxn modelId="{3287D0BD-4CCD-D741-BEA8-8F441B59A4D3}" srcId="{A9B3F6A5-C6D1-254C-BD35-1FAB4569ADFA}" destId="{D44B9CD4-94DF-B64E-820E-95E84117F9D4}" srcOrd="2" destOrd="0" parTransId="{921F844B-8BCA-BD4D-9EE2-1D1536B58524}" sibTransId="{ABF45D34-2CD7-E741-A54E-DB57CE697BBA}"/>
    <dgm:cxn modelId="{381802F5-E8BA-6843-A50C-9B5A33629635}" type="presOf" srcId="{D44B9CD4-94DF-B64E-820E-95E84117F9D4}" destId="{A5E4020B-49DD-1B4E-B673-EB8226EE3720}" srcOrd="0" destOrd="0" presId="urn:microsoft.com/office/officeart/2008/layout/HalfCircleOrganizationChart"/>
    <dgm:cxn modelId="{8B2B94DC-6628-B249-9309-75141A840E33}" srcId="{88C386A5-A841-EA42-A28F-B66650749E27}" destId="{70AA8A8F-8FED-4149-A295-9D1BA95DDC9B}" srcOrd="0" destOrd="0" parTransId="{FB4FADAE-4F85-8845-80AA-9232AC97EA36}" sibTransId="{C542B52A-937D-FD40-A63B-0BCE21AF318F}"/>
    <dgm:cxn modelId="{568A7FEB-4FC2-9C48-B0C2-62F5D3794B67}" type="presOf" srcId="{318866DB-4C54-644C-B5B2-62D81D1CB1ED}" destId="{839C52B7-E823-8B43-9FF8-2B56EEE41FD4}" srcOrd="0" destOrd="0" presId="urn:microsoft.com/office/officeart/2008/layout/HalfCircleOrganizationChart"/>
    <dgm:cxn modelId="{338AA99C-FFD4-8547-B034-EC4B215BF9E1}" srcId="{D44B9CD4-94DF-B64E-820E-95E84117F9D4}" destId="{64903026-723B-164B-9176-ABC25F3A9F67}" srcOrd="0" destOrd="0" parTransId="{851EF02D-4E59-5041-89D7-627FB4EC6616}" sibTransId="{AFDEE9B9-3D8B-4F4A-9035-8DBE4BA98010}"/>
    <dgm:cxn modelId="{2BEABB40-8BB2-4342-B8EA-28C97930E298}" srcId="{067644FF-A968-EB4A-A816-03D30CF9A0C0}" destId="{88C386A5-A841-EA42-A28F-B66650749E27}" srcOrd="0" destOrd="0" parTransId="{6B08ED09-B874-D74A-BDB7-F1763A20BFC0}" sibTransId="{34E55585-269F-5B4B-AE95-36286FBE7C8B}"/>
    <dgm:cxn modelId="{4EEE0656-A4BC-254A-8411-1757EA8AA43F}" srcId="{DCFC437A-325F-8D45-B683-EDC55DEB4733}" destId="{A9B3F6A5-C6D1-254C-BD35-1FAB4569ADFA}" srcOrd="0" destOrd="0" parTransId="{5CBD8DF2-8DE8-014A-A4B0-D1F42882B973}" sibTransId="{C81387DC-A3CF-6C48-9904-F7933680B0E5}"/>
    <dgm:cxn modelId="{D9A7BEBF-15D8-6743-89BB-EAEF62A33BB4}" type="presOf" srcId="{64903026-723B-164B-9176-ABC25F3A9F67}" destId="{2D06822F-24C2-554F-BA78-811C34A3B1A5}" srcOrd="0" destOrd="0" presId="urn:microsoft.com/office/officeart/2008/layout/HalfCircleOrganizationChart"/>
    <dgm:cxn modelId="{3221D6F3-EF3D-A249-8F8D-D85C370BA1A7}" type="presOf" srcId="{0B51E70B-C752-B649-B1AF-4BE866619E2C}" destId="{F70AC1FB-31CD-AB41-AB2A-30C27B078C73}" srcOrd="0" destOrd="0" presId="urn:microsoft.com/office/officeart/2008/layout/HalfCircleOrganizationChart"/>
    <dgm:cxn modelId="{FBD68923-65DF-9F4F-8D1D-788B4FE6BD03}" type="presOf" srcId="{64903026-723B-164B-9176-ABC25F3A9F67}" destId="{9428AB28-41E6-0A48-8820-157994D9D30C}" srcOrd="1" destOrd="0" presId="urn:microsoft.com/office/officeart/2008/layout/HalfCircleOrganizationChart"/>
    <dgm:cxn modelId="{6AF14E55-2B1C-2446-83C6-37EBAD1ED6BB}" srcId="{A9B3F6A5-C6D1-254C-BD35-1FAB4569ADFA}" destId="{51B08561-6DC4-1241-9670-0F3CAB408282}" srcOrd="1" destOrd="0" parTransId="{F50AD94D-85E6-4C44-8AED-FC86928A67E0}" sibTransId="{CAF90965-81BD-564C-9AC4-C97BEB5FDC59}"/>
    <dgm:cxn modelId="{5E00D5F5-A3E4-7841-8F33-A22D98961DE9}" type="presOf" srcId="{70AA8A8F-8FED-4149-A295-9D1BA95DDC9B}" destId="{0BF0BE85-E423-A843-B9AB-EA5B9369F662}" srcOrd="1" destOrd="0" presId="urn:microsoft.com/office/officeart/2008/layout/HalfCircleOrganizationChart"/>
    <dgm:cxn modelId="{F6428762-2040-C448-860B-AF2BC53262C5}" type="presOf" srcId="{51B08561-6DC4-1241-9670-0F3CAB408282}" destId="{9E51699A-991B-4641-84D2-212B2B027E89}" srcOrd="0" destOrd="0" presId="urn:microsoft.com/office/officeart/2008/layout/HalfCircleOrganizationChart"/>
    <dgm:cxn modelId="{5D9E04C9-B019-D14B-9326-3A205A290DFC}" type="presOf" srcId="{1F264E59-6640-F24A-A9A5-AE6102944451}" destId="{1EBC3FE8-4A6F-7442-9129-150F8118DDEA}" srcOrd="0" destOrd="0" presId="urn:microsoft.com/office/officeart/2008/layout/HalfCircleOrganizationChart"/>
    <dgm:cxn modelId="{642FC32E-CB16-C74B-B823-D92F1561E6A8}" type="presOf" srcId="{6B08ED09-B874-D74A-BDB7-F1763A20BFC0}" destId="{45E80E85-8B2F-BE4A-86BC-2DD7EF816D17}" srcOrd="0" destOrd="0" presId="urn:microsoft.com/office/officeart/2008/layout/HalfCircleOrganizationChart"/>
    <dgm:cxn modelId="{920C7FB4-BD7E-6A45-A39D-008EC800C386}" type="presOf" srcId="{921F844B-8BCA-BD4D-9EE2-1D1536B58524}" destId="{D41A28FF-9D7C-E049-9F81-95EBF4E366AF}" srcOrd="0" destOrd="0" presId="urn:microsoft.com/office/officeart/2008/layout/HalfCircleOrganizationChart"/>
    <dgm:cxn modelId="{C5366F89-466A-764A-9102-91EDF597D9B9}" type="presOf" srcId="{FB4FADAE-4F85-8845-80AA-9232AC97EA36}" destId="{102E5C1E-92E6-784F-99D8-8F63D68D2ED2}" srcOrd="0" destOrd="0" presId="urn:microsoft.com/office/officeart/2008/layout/HalfCircleOrganizationChart"/>
    <dgm:cxn modelId="{DFB5886C-2EA4-E645-A2E7-31A30B186D77}" srcId="{A9B3F6A5-C6D1-254C-BD35-1FAB4569ADFA}" destId="{1F264E59-6640-F24A-A9A5-AE6102944451}" srcOrd="0" destOrd="0" parTransId="{318866DB-4C54-644C-B5B2-62D81D1CB1ED}" sibTransId="{091DF040-EFBD-584E-A3AF-CFC32E7CF8B6}"/>
    <dgm:cxn modelId="{02F0CDC8-7344-7447-8F15-44DBF20D908C}" type="presOf" srcId="{1F264E59-6640-F24A-A9A5-AE6102944451}" destId="{1504E0BF-00D0-3C49-8725-83C91B7265FD}" srcOrd="1" destOrd="0" presId="urn:microsoft.com/office/officeart/2008/layout/HalfCircleOrganizationChart"/>
    <dgm:cxn modelId="{C9A4B949-401C-354B-AD53-B01778959C2A}" type="presOf" srcId="{A5373E12-4607-F843-A6E6-E1496C13A61D}" destId="{FBC593DF-B2C7-A94B-A8E6-7D83D82C49C1}" srcOrd="1" destOrd="0" presId="urn:microsoft.com/office/officeart/2008/layout/HalfCircleOrganizationChart"/>
    <dgm:cxn modelId="{3B908C54-5BBF-CF49-A820-9A7217FA88AF}" type="presOf" srcId="{A5373E12-4607-F843-A6E6-E1496C13A61D}" destId="{52482574-0AD2-D54A-A248-BC012BFEF429}" srcOrd="0" destOrd="0" presId="urn:microsoft.com/office/officeart/2008/layout/HalfCircleOrganizationChart"/>
    <dgm:cxn modelId="{4EF7C5AC-DE3D-BB4F-9780-DAC50C13CF16}" type="presOf" srcId="{88C386A5-A841-EA42-A28F-B66650749E27}" destId="{28A1E2BE-67B5-094C-9E05-96B9C0F2F552}" srcOrd="1" destOrd="0" presId="urn:microsoft.com/office/officeart/2008/layout/HalfCircleOrganizationChart"/>
    <dgm:cxn modelId="{3A5DA367-2246-1C4E-B270-2F3314F3EDB5}" type="presOf" srcId="{DCFC437A-325F-8D45-B683-EDC55DEB4733}" destId="{D68DF7B4-8542-9446-818C-59947218F8B5}" srcOrd="0" destOrd="0" presId="urn:microsoft.com/office/officeart/2008/layout/HalfCircleOrganizationChart"/>
    <dgm:cxn modelId="{B049197B-AE12-7C47-BB41-BDE78C47BEF3}" type="presOf" srcId="{A9B3F6A5-C6D1-254C-BD35-1FAB4569ADFA}" destId="{EB05192C-527A-5D41-87F2-2EC5C324EC0B}" srcOrd="0" destOrd="0" presId="urn:microsoft.com/office/officeart/2008/layout/HalfCircleOrganizationChart"/>
    <dgm:cxn modelId="{2A9FA72E-68F3-AA48-BCC7-9716D9959AF4}" type="presOf" srcId="{F50AD94D-85E6-4C44-8AED-FC86928A67E0}" destId="{2CFFCB8D-9475-BD4B-9887-384F29646124}" srcOrd="0" destOrd="0" presId="urn:microsoft.com/office/officeart/2008/layout/HalfCircleOrganizationChart"/>
    <dgm:cxn modelId="{6BE72CE6-AEA2-9E4B-A923-0204F8615889}" type="presOf" srcId="{067644FF-A968-EB4A-A816-03D30CF9A0C0}" destId="{0247B166-BC53-1542-AD63-412179EA14B5}" srcOrd="1" destOrd="0" presId="urn:microsoft.com/office/officeart/2008/layout/HalfCircleOrganizationChart"/>
    <dgm:cxn modelId="{A06D3063-B402-1443-9C11-911830B74DBD}" type="presOf" srcId="{067644FF-A968-EB4A-A816-03D30CF9A0C0}" destId="{172ADABA-4E50-1C40-9B0C-7335204F503D}" srcOrd="0" destOrd="0" presId="urn:microsoft.com/office/officeart/2008/layout/HalfCircleOrganizationChart"/>
    <dgm:cxn modelId="{F4414C40-70D7-DE4C-885B-8D1E6D27882E}" type="presParOf" srcId="{D68DF7B4-8542-9446-818C-59947218F8B5}" destId="{8C142624-E278-EF42-A760-9372E64F4E35}" srcOrd="0" destOrd="0" presId="urn:microsoft.com/office/officeart/2008/layout/HalfCircleOrganizationChart"/>
    <dgm:cxn modelId="{4F73FEAC-0BF2-6C4C-AE41-0DAEB6B2AC12}" type="presParOf" srcId="{8C142624-E278-EF42-A760-9372E64F4E35}" destId="{0419F53B-788F-444A-A6C3-8372D04550CD}" srcOrd="0" destOrd="0" presId="urn:microsoft.com/office/officeart/2008/layout/HalfCircleOrganizationChart"/>
    <dgm:cxn modelId="{FFA98E49-9ADA-004A-A3E4-066ACA0CB274}" type="presParOf" srcId="{0419F53B-788F-444A-A6C3-8372D04550CD}" destId="{EB05192C-527A-5D41-87F2-2EC5C324EC0B}" srcOrd="0" destOrd="0" presId="urn:microsoft.com/office/officeart/2008/layout/HalfCircleOrganizationChart"/>
    <dgm:cxn modelId="{1189013D-6821-4443-A73F-0E3949E52A20}" type="presParOf" srcId="{0419F53B-788F-444A-A6C3-8372D04550CD}" destId="{6AD2DE29-FCC8-C547-A1A0-7EB4A67403DE}" srcOrd="1" destOrd="0" presId="urn:microsoft.com/office/officeart/2008/layout/HalfCircleOrganizationChart"/>
    <dgm:cxn modelId="{E8708C1B-08CA-3147-A590-01AF0132E533}" type="presParOf" srcId="{0419F53B-788F-444A-A6C3-8372D04550CD}" destId="{97681BB6-FB53-B940-AE01-EABFD1280AAE}" srcOrd="2" destOrd="0" presId="urn:microsoft.com/office/officeart/2008/layout/HalfCircleOrganizationChart"/>
    <dgm:cxn modelId="{83C2F179-7A9B-C54C-92D9-E71291CF4751}" type="presParOf" srcId="{0419F53B-788F-444A-A6C3-8372D04550CD}" destId="{6CC84037-DD20-484A-B7F5-D331EDFCF789}" srcOrd="3" destOrd="0" presId="urn:microsoft.com/office/officeart/2008/layout/HalfCircleOrganizationChart"/>
    <dgm:cxn modelId="{7D232E2A-3ACC-574E-9DEB-20AF2339D9B4}" type="presParOf" srcId="{8C142624-E278-EF42-A760-9372E64F4E35}" destId="{A49555AC-5C29-674A-8009-91FC9632F983}" srcOrd="1" destOrd="0" presId="urn:microsoft.com/office/officeart/2008/layout/HalfCircleOrganizationChart"/>
    <dgm:cxn modelId="{CCAE97D3-A907-714C-8AB4-2AF067CCDEC4}" type="presParOf" srcId="{A49555AC-5C29-674A-8009-91FC9632F983}" destId="{839C52B7-E823-8B43-9FF8-2B56EEE41FD4}" srcOrd="0" destOrd="0" presId="urn:microsoft.com/office/officeart/2008/layout/HalfCircleOrganizationChart"/>
    <dgm:cxn modelId="{D415ADF8-06E8-2B45-9AD5-21A483D96510}" type="presParOf" srcId="{A49555AC-5C29-674A-8009-91FC9632F983}" destId="{1B45603D-A7F5-8946-9EDB-0C49E0E725B0}" srcOrd="1" destOrd="0" presId="urn:microsoft.com/office/officeart/2008/layout/HalfCircleOrganizationChart"/>
    <dgm:cxn modelId="{37DF5C3C-2B16-B144-A491-C502109C4E3C}" type="presParOf" srcId="{1B45603D-A7F5-8946-9EDB-0C49E0E725B0}" destId="{F6ED177D-F269-234F-B392-2C216624C4A9}" srcOrd="0" destOrd="0" presId="urn:microsoft.com/office/officeart/2008/layout/HalfCircleOrganizationChart"/>
    <dgm:cxn modelId="{5CA7C329-78E4-D14E-9F21-2F13D5822621}" type="presParOf" srcId="{F6ED177D-F269-234F-B392-2C216624C4A9}" destId="{1EBC3FE8-4A6F-7442-9129-150F8118DDEA}" srcOrd="0" destOrd="0" presId="urn:microsoft.com/office/officeart/2008/layout/HalfCircleOrganizationChart"/>
    <dgm:cxn modelId="{94969773-6E0A-0647-BBB1-4F780711763E}" type="presParOf" srcId="{F6ED177D-F269-234F-B392-2C216624C4A9}" destId="{42549172-AA64-A840-B29A-9C3F45CE9EE5}" srcOrd="1" destOrd="0" presId="urn:microsoft.com/office/officeart/2008/layout/HalfCircleOrganizationChart"/>
    <dgm:cxn modelId="{EC2DEDDA-3CC0-C84D-857D-1D4FB22275F0}" type="presParOf" srcId="{F6ED177D-F269-234F-B392-2C216624C4A9}" destId="{E1FC29C1-E80E-214D-BD6C-5AD13CFE5633}" srcOrd="2" destOrd="0" presId="urn:microsoft.com/office/officeart/2008/layout/HalfCircleOrganizationChart"/>
    <dgm:cxn modelId="{F7C5DD09-5FEA-D44B-B633-2C0C17CA28FF}" type="presParOf" srcId="{F6ED177D-F269-234F-B392-2C216624C4A9}" destId="{1504E0BF-00D0-3C49-8725-83C91B7265FD}" srcOrd="3" destOrd="0" presId="urn:microsoft.com/office/officeart/2008/layout/HalfCircleOrganizationChart"/>
    <dgm:cxn modelId="{8716EB0E-13A8-D749-A34A-A633CF582A62}" type="presParOf" srcId="{1B45603D-A7F5-8946-9EDB-0C49E0E725B0}" destId="{1C59311C-77A4-8543-96C5-012AED6A0FC6}" srcOrd="1" destOrd="0" presId="urn:microsoft.com/office/officeart/2008/layout/HalfCircleOrganizationChart"/>
    <dgm:cxn modelId="{B97C9DF1-A1AB-8D46-9CC4-B7E432B88478}" type="presParOf" srcId="{1B45603D-A7F5-8946-9EDB-0C49E0E725B0}" destId="{34E4429F-6A17-A346-98B4-47D38A30F214}" srcOrd="2" destOrd="0" presId="urn:microsoft.com/office/officeart/2008/layout/HalfCircleOrganizationChart"/>
    <dgm:cxn modelId="{8661A113-F1D5-894C-9E64-9B77AC5BE8E7}" type="presParOf" srcId="{A49555AC-5C29-674A-8009-91FC9632F983}" destId="{2CFFCB8D-9475-BD4B-9887-384F29646124}" srcOrd="2" destOrd="0" presId="urn:microsoft.com/office/officeart/2008/layout/HalfCircleOrganizationChart"/>
    <dgm:cxn modelId="{14306F79-B68C-344F-B0DC-E0A547DA010A}" type="presParOf" srcId="{A49555AC-5C29-674A-8009-91FC9632F983}" destId="{59C86635-0565-7040-B9DD-AC3052EA4315}" srcOrd="3" destOrd="0" presId="urn:microsoft.com/office/officeart/2008/layout/HalfCircleOrganizationChart"/>
    <dgm:cxn modelId="{7A7F6C7D-0731-D646-A58D-7A52BF61C2AB}" type="presParOf" srcId="{59C86635-0565-7040-B9DD-AC3052EA4315}" destId="{5834ADD8-E84B-3B4A-B0FB-2D092E4BF926}" srcOrd="0" destOrd="0" presId="urn:microsoft.com/office/officeart/2008/layout/HalfCircleOrganizationChart"/>
    <dgm:cxn modelId="{C08979F4-340C-F141-9519-BE31B6420EAA}" type="presParOf" srcId="{5834ADD8-E84B-3B4A-B0FB-2D092E4BF926}" destId="{9E51699A-991B-4641-84D2-212B2B027E89}" srcOrd="0" destOrd="0" presId="urn:microsoft.com/office/officeart/2008/layout/HalfCircleOrganizationChart"/>
    <dgm:cxn modelId="{7FA8DA0A-441A-1441-B80E-FB6C078167FF}" type="presParOf" srcId="{5834ADD8-E84B-3B4A-B0FB-2D092E4BF926}" destId="{B6FDC77A-3C83-BB4E-BC88-7F6692336B41}" srcOrd="1" destOrd="0" presId="urn:microsoft.com/office/officeart/2008/layout/HalfCircleOrganizationChart"/>
    <dgm:cxn modelId="{9286B540-F36E-6449-B12F-A84B153522FA}" type="presParOf" srcId="{5834ADD8-E84B-3B4A-B0FB-2D092E4BF926}" destId="{B61017B7-CC38-E44F-8EC2-7442FCA629E8}" srcOrd="2" destOrd="0" presId="urn:microsoft.com/office/officeart/2008/layout/HalfCircleOrganizationChart"/>
    <dgm:cxn modelId="{1CFC1F26-4480-6847-97E2-6ED13CE45DAA}" type="presParOf" srcId="{5834ADD8-E84B-3B4A-B0FB-2D092E4BF926}" destId="{300B6A78-0C3A-5B4E-AD2F-93B97DA2F56C}" srcOrd="3" destOrd="0" presId="urn:microsoft.com/office/officeart/2008/layout/HalfCircleOrganizationChart"/>
    <dgm:cxn modelId="{0677E3FC-A128-AE4D-8009-3FEE36AAC363}" type="presParOf" srcId="{59C86635-0565-7040-B9DD-AC3052EA4315}" destId="{EE308B4A-7A03-3E44-8E3A-0773FF338E2D}" srcOrd="1" destOrd="0" presId="urn:microsoft.com/office/officeart/2008/layout/HalfCircleOrganizationChart"/>
    <dgm:cxn modelId="{30944374-A975-4948-A086-868583942504}" type="presParOf" srcId="{59C86635-0565-7040-B9DD-AC3052EA4315}" destId="{43828F01-0673-D442-A2B3-3198087E1EA8}" srcOrd="2" destOrd="0" presId="urn:microsoft.com/office/officeart/2008/layout/HalfCircleOrganizationChart"/>
    <dgm:cxn modelId="{76A68AAC-9144-EB4A-BC06-2FB57150F3D4}" type="presParOf" srcId="{A49555AC-5C29-674A-8009-91FC9632F983}" destId="{D41A28FF-9D7C-E049-9F81-95EBF4E366AF}" srcOrd="4" destOrd="0" presId="urn:microsoft.com/office/officeart/2008/layout/HalfCircleOrganizationChart"/>
    <dgm:cxn modelId="{E885C002-BD96-0449-BC15-7B1B39824604}" type="presParOf" srcId="{A49555AC-5C29-674A-8009-91FC9632F983}" destId="{765BF392-0BE6-4A45-9CAC-BF4BDF935112}" srcOrd="5" destOrd="0" presId="urn:microsoft.com/office/officeart/2008/layout/HalfCircleOrganizationChart"/>
    <dgm:cxn modelId="{2C47BBED-9265-9542-9649-3299D0E777FB}" type="presParOf" srcId="{765BF392-0BE6-4A45-9CAC-BF4BDF935112}" destId="{19B133D6-4518-D641-9265-D2C36F3821CD}" srcOrd="0" destOrd="0" presId="urn:microsoft.com/office/officeart/2008/layout/HalfCircleOrganizationChart"/>
    <dgm:cxn modelId="{3785E398-CDE5-E143-BF17-49CD6ECFCCD4}" type="presParOf" srcId="{19B133D6-4518-D641-9265-D2C36F3821CD}" destId="{A5E4020B-49DD-1B4E-B673-EB8226EE3720}" srcOrd="0" destOrd="0" presId="urn:microsoft.com/office/officeart/2008/layout/HalfCircleOrganizationChart"/>
    <dgm:cxn modelId="{6CC1B83A-7C09-2E4C-A716-1BC3CB6B002B}" type="presParOf" srcId="{19B133D6-4518-D641-9265-D2C36F3821CD}" destId="{6FE385BF-D2AB-EC41-94A3-9BBD64D9BC9B}" srcOrd="1" destOrd="0" presId="urn:microsoft.com/office/officeart/2008/layout/HalfCircleOrganizationChart"/>
    <dgm:cxn modelId="{ECE502C0-C9DB-0047-BA68-936A4029ACF5}" type="presParOf" srcId="{19B133D6-4518-D641-9265-D2C36F3821CD}" destId="{1A7170AA-F5BC-D94A-BA92-7E413503321A}" srcOrd="2" destOrd="0" presId="urn:microsoft.com/office/officeart/2008/layout/HalfCircleOrganizationChart"/>
    <dgm:cxn modelId="{C90931CD-CAEA-3443-BB4A-75E4119006ED}" type="presParOf" srcId="{19B133D6-4518-D641-9265-D2C36F3821CD}" destId="{9E682431-A48B-7A40-A59B-56159335E06A}" srcOrd="3" destOrd="0" presId="urn:microsoft.com/office/officeart/2008/layout/HalfCircleOrganizationChart"/>
    <dgm:cxn modelId="{79C2C472-CFBD-3D45-A0C4-5974AF50C920}" type="presParOf" srcId="{765BF392-0BE6-4A45-9CAC-BF4BDF935112}" destId="{C96AD345-43B3-D140-B119-7B8AC02AC0B2}" srcOrd="1" destOrd="0" presId="urn:microsoft.com/office/officeart/2008/layout/HalfCircleOrganizationChart"/>
    <dgm:cxn modelId="{7AA0B783-CECA-E943-A5B3-3581287219D1}" type="presParOf" srcId="{C96AD345-43B3-D140-B119-7B8AC02AC0B2}" destId="{709B747C-318A-DB40-B2FE-A27AEB67E54A}" srcOrd="0" destOrd="0" presId="urn:microsoft.com/office/officeart/2008/layout/HalfCircleOrganizationChart"/>
    <dgm:cxn modelId="{7EB285FA-23B8-C847-A531-17F3FD1BBAB0}" type="presParOf" srcId="{C96AD345-43B3-D140-B119-7B8AC02AC0B2}" destId="{75247BD8-79E6-CF40-BF0C-3FF975A0D8BA}" srcOrd="1" destOrd="0" presId="urn:microsoft.com/office/officeart/2008/layout/HalfCircleOrganizationChart"/>
    <dgm:cxn modelId="{361ADC06-2F44-4544-B296-A3CE599A5663}" type="presParOf" srcId="{75247BD8-79E6-CF40-BF0C-3FF975A0D8BA}" destId="{A46132A0-D9A6-9942-AD1A-913D81EDE6AB}" srcOrd="0" destOrd="0" presId="urn:microsoft.com/office/officeart/2008/layout/HalfCircleOrganizationChart"/>
    <dgm:cxn modelId="{10AA1960-308D-9341-BD5E-D1EDEA1BDF62}" type="presParOf" srcId="{A46132A0-D9A6-9942-AD1A-913D81EDE6AB}" destId="{2D06822F-24C2-554F-BA78-811C34A3B1A5}" srcOrd="0" destOrd="0" presId="urn:microsoft.com/office/officeart/2008/layout/HalfCircleOrganizationChart"/>
    <dgm:cxn modelId="{DD4461A8-2349-014C-AD4A-49762C679D51}" type="presParOf" srcId="{A46132A0-D9A6-9942-AD1A-913D81EDE6AB}" destId="{577DBC34-A896-B748-9D9E-587430B83FAB}" srcOrd="1" destOrd="0" presId="urn:microsoft.com/office/officeart/2008/layout/HalfCircleOrganizationChart"/>
    <dgm:cxn modelId="{DDC9CD91-34E6-B84C-96AA-9EAB10813ECD}" type="presParOf" srcId="{A46132A0-D9A6-9942-AD1A-913D81EDE6AB}" destId="{918013B7-1D24-044A-B869-966EE8EB7807}" srcOrd="2" destOrd="0" presId="urn:microsoft.com/office/officeart/2008/layout/HalfCircleOrganizationChart"/>
    <dgm:cxn modelId="{BC670EFD-D28E-8A46-94F1-F20574D2108E}" type="presParOf" srcId="{A46132A0-D9A6-9942-AD1A-913D81EDE6AB}" destId="{9428AB28-41E6-0A48-8820-157994D9D30C}" srcOrd="3" destOrd="0" presId="urn:microsoft.com/office/officeart/2008/layout/HalfCircleOrganizationChart"/>
    <dgm:cxn modelId="{CB6BAD55-8B34-9C4E-AE86-9DFC85E690C2}" type="presParOf" srcId="{75247BD8-79E6-CF40-BF0C-3FF975A0D8BA}" destId="{F9B5BAFC-6556-C847-B89A-0DF412C782F6}" srcOrd="1" destOrd="0" presId="urn:microsoft.com/office/officeart/2008/layout/HalfCircleOrganizationChart"/>
    <dgm:cxn modelId="{762AA0FB-76BE-544B-A337-A10B4986B254}" type="presParOf" srcId="{75247BD8-79E6-CF40-BF0C-3FF975A0D8BA}" destId="{F29318D9-AE18-0143-BE97-F618C4BC68C9}" srcOrd="2" destOrd="0" presId="urn:microsoft.com/office/officeart/2008/layout/HalfCircleOrganizationChart"/>
    <dgm:cxn modelId="{BECFBD89-0838-2047-8C9E-6E55D381312B}" type="presParOf" srcId="{765BF392-0BE6-4A45-9CAC-BF4BDF935112}" destId="{74F1DE5C-62D9-294D-9C28-7ED047F2C1F1}" srcOrd="2" destOrd="0" presId="urn:microsoft.com/office/officeart/2008/layout/HalfCircleOrganizationChart"/>
    <dgm:cxn modelId="{E8E35F98-654A-D849-B335-DF761BF4007F}" type="presParOf" srcId="{A49555AC-5C29-674A-8009-91FC9632F983}" destId="{F70AC1FB-31CD-AB41-AB2A-30C27B078C73}" srcOrd="6" destOrd="0" presId="urn:microsoft.com/office/officeart/2008/layout/HalfCircleOrganizationChart"/>
    <dgm:cxn modelId="{2E833D55-9D70-A44F-8073-BF7CFBCDAC1C}" type="presParOf" srcId="{A49555AC-5C29-674A-8009-91FC9632F983}" destId="{79D3F9B6-5C07-594B-8B56-0AFDAB030CBE}" srcOrd="7" destOrd="0" presId="urn:microsoft.com/office/officeart/2008/layout/HalfCircleOrganizationChart"/>
    <dgm:cxn modelId="{0D62D6D8-B784-7447-8154-C4B154B48628}" type="presParOf" srcId="{79D3F9B6-5C07-594B-8B56-0AFDAB030CBE}" destId="{062D1878-5626-4F44-8DFB-84EA745BD08A}" srcOrd="0" destOrd="0" presId="urn:microsoft.com/office/officeart/2008/layout/HalfCircleOrganizationChart"/>
    <dgm:cxn modelId="{835A4B4E-21B5-824F-AD9D-99613875958F}" type="presParOf" srcId="{062D1878-5626-4F44-8DFB-84EA745BD08A}" destId="{172ADABA-4E50-1C40-9B0C-7335204F503D}" srcOrd="0" destOrd="0" presId="urn:microsoft.com/office/officeart/2008/layout/HalfCircleOrganizationChart"/>
    <dgm:cxn modelId="{E82ADF72-3027-9341-997D-63943C3181FA}" type="presParOf" srcId="{062D1878-5626-4F44-8DFB-84EA745BD08A}" destId="{0F621EC2-8E12-0549-A2AA-DEA3673AA5A3}" srcOrd="1" destOrd="0" presId="urn:microsoft.com/office/officeart/2008/layout/HalfCircleOrganizationChart"/>
    <dgm:cxn modelId="{41E243FF-0D8E-734C-BB12-6320375FC558}" type="presParOf" srcId="{062D1878-5626-4F44-8DFB-84EA745BD08A}" destId="{80D6CEEA-0B76-5246-A4B8-C94A86E47F03}" srcOrd="2" destOrd="0" presId="urn:microsoft.com/office/officeart/2008/layout/HalfCircleOrganizationChart"/>
    <dgm:cxn modelId="{FA768BDE-B8A0-144F-9E51-F9625C6488B4}" type="presParOf" srcId="{062D1878-5626-4F44-8DFB-84EA745BD08A}" destId="{0247B166-BC53-1542-AD63-412179EA14B5}" srcOrd="3" destOrd="0" presId="urn:microsoft.com/office/officeart/2008/layout/HalfCircleOrganizationChart"/>
    <dgm:cxn modelId="{48DE5958-071C-F14D-9A9E-AF0F6BD28F00}" type="presParOf" srcId="{79D3F9B6-5C07-594B-8B56-0AFDAB030CBE}" destId="{540E4BFD-77E2-0A4A-AF47-826045A2EAE7}" srcOrd="1" destOrd="0" presId="urn:microsoft.com/office/officeart/2008/layout/HalfCircleOrganizationChart"/>
    <dgm:cxn modelId="{8DEC5501-77F9-D149-805F-4E010023599C}" type="presParOf" srcId="{540E4BFD-77E2-0A4A-AF47-826045A2EAE7}" destId="{45E80E85-8B2F-BE4A-86BC-2DD7EF816D17}" srcOrd="0" destOrd="0" presId="urn:microsoft.com/office/officeart/2008/layout/HalfCircleOrganizationChart"/>
    <dgm:cxn modelId="{5421C8CA-EED1-8247-8E54-6B5763DCDBA2}" type="presParOf" srcId="{540E4BFD-77E2-0A4A-AF47-826045A2EAE7}" destId="{7D68A9C3-7AFE-884E-A5C2-407FA5A1DE85}" srcOrd="1" destOrd="0" presId="urn:microsoft.com/office/officeart/2008/layout/HalfCircleOrganizationChart"/>
    <dgm:cxn modelId="{5869E053-BE90-3243-8937-8D677A2A4D95}" type="presParOf" srcId="{7D68A9C3-7AFE-884E-A5C2-407FA5A1DE85}" destId="{175B3CA9-6AAF-9A4F-ADB0-B6E62799E89F}" srcOrd="0" destOrd="0" presId="urn:microsoft.com/office/officeart/2008/layout/HalfCircleOrganizationChart"/>
    <dgm:cxn modelId="{9236CFC1-7B17-0149-9475-6D51BC0A155D}" type="presParOf" srcId="{175B3CA9-6AAF-9A4F-ADB0-B6E62799E89F}" destId="{79FA37EA-7521-1F4C-A399-95F223771CD3}" srcOrd="0" destOrd="0" presId="urn:microsoft.com/office/officeart/2008/layout/HalfCircleOrganizationChart"/>
    <dgm:cxn modelId="{459C8C33-24B6-7D4C-93D4-8AF28C030AC5}" type="presParOf" srcId="{175B3CA9-6AAF-9A4F-ADB0-B6E62799E89F}" destId="{A49E9390-BD0F-C24A-9449-9F4ADBBD70B3}" srcOrd="1" destOrd="0" presId="urn:microsoft.com/office/officeart/2008/layout/HalfCircleOrganizationChart"/>
    <dgm:cxn modelId="{CC250851-EB57-6D48-9B69-6ED165AFCA86}" type="presParOf" srcId="{175B3CA9-6AAF-9A4F-ADB0-B6E62799E89F}" destId="{1C426711-9729-3E46-B42D-7809147B8BC6}" srcOrd="2" destOrd="0" presId="urn:microsoft.com/office/officeart/2008/layout/HalfCircleOrganizationChart"/>
    <dgm:cxn modelId="{F342C550-9527-7846-A445-CCC6551159F7}" type="presParOf" srcId="{175B3CA9-6AAF-9A4F-ADB0-B6E62799E89F}" destId="{28A1E2BE-67B5-094C-9E05-96B9C0F2F552}" srcOrd="3" destOrd="0" presId="urn:microsoft.com/office/officeart/2008/layout/HalfCircleOrganizationChart"/>
    <dgm:cxn modelId="{EC5D0693-DAEA-9D48-BCB2-E6B205DA0377}" type="presParOf" srcId="{7D68A9C3-7AFE-884E-A5C2-407FA5A1DE85}" destId="{11CC00A4-9717-6747-A608-CA2C7C37A923}" srcOrd="1" destOrd="0" presId="urn:microsoft.com/office/officeart/2008/layout/HalfCircleOrganizationChart"/>
    <dgm:cxn modelId="{B737F061-78C7-5749-8F24-8FAB03B1AE3F}" type="presParOf" srcId="{11CC00A4-9717-6747-A608-CA2C7C37A923}" destId="{102E5C1E-92E6-784F-99D8-8F63D68D2ED2}" srcOrd="0" destOrd="0" presId="urn:microsoft.com/office/officeart/2008/layout/HalfCircleOrganizationChart"/>
    <dgm:cxn modelId="{C23C1F4F-7033-A84B-B82C-A878748F1778}" type="presParOf" srcId="{11CC00A4-9717-6747-A608-CA2C7C37A923}" destId="{63957DCA-AF7B-914E-8BBB-44B073008C15}" srcOrd="1" destOrd="0" presId="urn:microsoft.com/office/officeart/2008/layout/HalfCircleOrganizationChart"/>
    <dgm:cxn modelId="{905E775C-45DA-7F43-BCB0-57C822911007}" type="presParOf" srcId="{63957DCA-AF7B-914E-8BBB-44B073008C15}" destId="{B1EF8B2C-84EA-7A47-A4A3-0A7BC4EAD06C}" srcOrd="0" destOrd="0" presId="urn:microsoft.com/office/officeart/2008/layout/HalfCircleOrganizationChart"/>
    <dgm:cxn modelId="{7D7FFF52-ECE2-C049-BA3C-35BD91937F3A}" type="presParOf" srcId="{B1EF8B2C-84EA-7A47-A4A3-0A7BC4EAD06C}" destId="{192B681F-91C4-AF4E-B79D-C7793AA9A6E3}" srcOrd="0" destOrd="0" presId="urn:microsoft.com/office/officeart/2008/layout/HalfCircleOrganizationChart"/>
    <dgm:cxn modelId="{F807A8B8-C98E-E54A-9B8F-6E8D687E8D9F}" type="presParOf" srcId="{B1EF8B2C-84EA-7A47-A4A3-0A7BC4EAD06C}" destId="{72EC0DAB-5DCC-3743-989B-0DB7633AC99A}" srcOrd="1" destOrd="0" presId="urn:microsoft.com/office/officeart/2008/layout/HalfCircleOrganizationChart"/>
    <dgm:cxn modelId="{88643ECC-A2DA-5C46-A0ED-E7AF9582D7FD}" type="presParOf" srcId="{B1EF8B2C-84EA-7A47-A4A3-0A7BC4EAD06C}" destId="{9DE48F64-63EE-6C41-98AA-261C1CF4B2A3}" srcOrd="2" destOrd="0" presId="urn:microsoft.com/office/officeart/2008/layout/HalfCircleOrganizationChart"/>
    <dgm:cxn modelId="{7D53ECFF-29A2-7640-9BA6-9D4E3F5010C9}" type="presParOf" srcId="{B1EF8B2C-84EA-7A47-A4A3-0A7BC4EAD06C}" destId="{0BF0BE85-E423-A843-B9AB-EA5B9369F662}" srcOrd="3" destOrd="0" presId="urn:microsoft.com/office/officeart/2008/layout/HalfCircleOrganizationChart"/>
    <dgm:cxn modelId="{C6B05152-AAA6-5445-95B3-369458157ADD}" type="presParOf" srcId="{63957DCA-AF7B-914E-8BBB-44B073008C15}" destId="{18242CA4-A70C-8C46-93EC-382AB38BF6ED}" srcOrd="1" destOrd="0" presId="urn:microsoft.com/office/officeart/2008/layout/HalfCircleOrganizationChart"/>
    <dgm:cxn modelId="{1718FCF7-65EC-9A4C-83E3-3026BF0B0EE6}" type="presParOf" srcId="{63957DCA-AF7B-914E-8BBB-44B073008C15}" destId="{C5E99255-DB7B-6F4D-A5CF-A4526D87AC2F}" srcOrd="2" destOrd="0" presId="urn:microsoft.com/office/officeart/2008/layout/HalfCircleOrganizationChart"/>
    <dgm:cxn modelId="{7F37854D-B971-9B4F-AD79-D09F0EF82670}" type="presParOf" srcId="{7D68A9C3-7AFE-884E-A5C2-407FA5A1DE85}" destId="{7E1E19D2-B6CC-E34F-8DFA-78C3989F2998}" srcOrd="2" destOrd="0" presId="urn:microsoft.com/office/officeart/2008/layout/HalfCircleOrganizationChart"/>
    <dgm:cxn modelId="{E3D8E631-857A-3D4F-9D58-FA3A605E2A60}" type="presParOf" srcId="{79D3F9B6-5C07-594B-8B56-0AFDAB030CBE}" destId="{7075C42A-DCAA-5B49-A821-80CC02BDB78F}" srcOrd="2" destOrd="0" presId="urn:microsoft.com/office/officeart/2008/layout/HalfCircleOrganizationChart"/>
    <dgm:cxn modelId="{52354A52-CF7E-884F-8B62-DE49A35BF11A}" type="presParOf" srcId="{A49555AC-5C29-674A-8009-91FC9632F983}" destId="{0474AF73-9465-F648-920D-3190DF10E5AB}" srcOrd="8" destOrd="0" presId="urn:microsoft.com/office/officeart/2008/layout/HalfCircleOrganizationChart"/>
    <dgm:cxn modelId="{49E46B19-E4ED-7F40-B30C-5A11793F2D39}" type="presParOf" srcId="{A49555AC-5C29-674A-8009-91FC9632F983}" destId="{B84853DD-6713-5A41-A135-3523C5DABF8F}" srcOrd="9" destOrd="0" presId="urn:microsoft.com/office/officeart/2008/layout/HalfCircleOrganizationChart"/>
    <dgm:cxn modelId="{602411F0-774A-8B4E-A030-C7675E409237}" type="presParOf" srcId="{B84853DD-6713-5A41-A135-3523C5DABF8F}" destId="{32352C32-0634-7C48-91D9-F372EF2DA321}" srcOrd="0" destOrd="0" presId="urn:microsoft.com/office/officeart/2008/layout/HalfCircleOrganizationChart"/>
    <dgm:cxn modelId="{E61E3E65-FF4B-6349-8A0A-E749D45C8020}" type="presParOf" srcId="{32352C32-0634-7C48-91D9-F372EF2DA321}" destId="{52482574-0AD2-D54A-A248-BC012BFEF429}" srcOrd="0" destOrd="0" presId="urn:microsoft.com/office/officeart/2008/layout/HalfCircleOrganizationChart"/>
    <dgm:cxn modelId="{D84EAC17-9034-5248-853A-70FC2FF8144A}" type="presParOf" srcId="{32352C32-0634-7C48-91D9-F372EF2DA321}" destId="{F3A8E1DA-3021-9146-BD64-2C75698D1F46}" srcOrd="1" destOrd="0" presId="urn:microsoft.com/office/officeart/2008/layout/HalfCircleOrganizationChart"/>
    <dgm:cxn modelId="{CCA5172C-6F5D-6447-A04A-16CD6A01082A}" type="presParOf" srcId="{32352C32-0634-7C48-91D9-F372EF2DA321}" destId="{D52BA993-0C91-7D4F-950E-38C70FAEA007}" srcOrd="2" destOrd="0" presId="urn:microsoft.com/office/officeart/2008/layout/HalfCircleOrganizationChart"/>
    <dgm:cxn modelId="{CEC05E39-6369-E240-A23F-DA51EF071A71}" type="presParOf" srcId="{32352C32-0634-7C48-91D9-F372EF2DA321}" destId="{FBC593DF-B2C7-A94B-A8E6-7D83D82C49C1}" srcOrd="3" destOrd="0" presId="urn:microsoft.com/office/officeart/2008/layout/HalfCircleOrganizationChart"/>
    <dgm:cxn modelId="{B465AFB3-2484-524D-B2C2-66609B0C65C0}" type="presParOf" srcId="{B84853DD-6713-5A41-A135-3523C5DABF8F}" destId="{D5A29425-EE8C-E046-AB83-651F9F36D3D3}" srcOrd="1" destOrd="0" presId="urn:microsoft.com/office/officeart/2008/layout/HalfCircleOrganizationChart"/>
    <dgm:cxn modelId="{14869A44-FC98-7948-9345-623401361F40}" type="presParOf" srcId="{B84853DD-6713-5A41-A135-3523C5DABF8F}" destId="{9381D43B-257F-0345-B29B-2957F0924A69}" srcOrd="2" destOrd="0" presId="urn:microsoft.com/office/officeart/2008/layout/HalfCircleOrganizationChart"/>
    <dgm:cxn modelId="{C242F843-1E9E-B941-A60E-B32D2C79EEBF}" type="presParOf" srcId="{8C142624-E278-EF42-A760-9372E64F4E35}" destId="{D6AAF9F8-CDF0-DA49-8E37-9E816C70EB2D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CFC437A-325F-8D45-B683-EDC55DEB4733}" type="doc">
      <dgm:prSet loTypeId="urn:microsoft.com/office/officeart/2008/layout/HalfCircleOrganizationChart" loCatId="" qsTypeId="urn:microsoft.com/office/officeart/2005/8/quickstyle/simple3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9B3F6A5-C6D1-254C-BD35-1FAB4569ADFA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node</a:t>
          </a:r>
          <a:endParaRPr lang="en-US" dirty="0">
            <a:latin typeface="Inconsolata"/>
            <a:cs typeface="Inconsolata"/>
          </a:endParaRPr>
        </a:p>
      </dgm:t>
    </dgm:pt>
    <dgm:pt modelId="{5CBD8DF2-8DE8-014A-A4B0-D1F42882B973}" type="parTrans" cxnId="{4EEE0656-A4BC-254A-8411-1757EA8AA43F}">
      <dgm:prSet/>
      <dgm:spPr/>
      <dgm:t>
        <a:bodyPr/>
        <a:lstStyle/>
        <a:p>
          <a:endParaRPr lang="en-US"/>
        </a:p>
      </dgm:t>
    </dgm:pt>
    <dgm:pt modelId="{C81387DC-A3CF-6C48-9904-F7933680B0E5}" type="sibTrans" cxnId="{4EEE0656-A4BC-254A-8411-1757EA8AA43F}">
      <dgm:prSet/>
      <dgm:spPr/>
      <dgm:t>
        <a:bodyPr/>
        <a:lstStyle/>
        <a:p>
          <a:endParaRPr lang="en-US"/>
        </a:p>
      </dgm:t>
    </dgm:pt>
    <dgm:pt modelId="{1F264E59-6640-F24A-A9A5-AE6102944451}">
      <dgm:prSet phldrT="[Text]"/>
      <dgm:spPr/>
      <dgm:t>
        <a:bodyPr/>
        <a:lstStyle/>
        <a:p>
          <a:r>
            <a:rPr lang="en-US" dirty="0" err="1" smtClean="0">
              <a:latin typeface="Inconsolata"/>
              <a:cs typeface="Inconsolata"/>
            </a:rPr>
            <a:t>ipaddress</a:t>
          </a:r>
          <a:endParaRPr lang="en-US" dirty="0">
            <a:latin typeface="Inconsolata"/>
            <a:cs typeface="Inconsolata"/>
          </a:endParaRPr>
        </a:p>
      </dgm:t>
    </dgm:pt>
    <dgm:pt modelId="{318866DB-4C54-644C-B5B2-62D81D1CB1ED}" type="parTrans" cxnId="{DFB5886C-2EA4-E645-A2E7-31A30B186D77}">
      <dgm:prSet/>
      <dgm:spPr/>
      <dgm:t>
        <a:bodyPr/>
        <a:lstStyle/>
        <a:p>
          <a:endParaRPr lang="en-US"/>
        </a:p>
      </dgm:t>
    </dgm:pt>
    <dgm:pt modelId="{091DF040-EFBD-584E-A3AF-CFC32E7CF8B6}" type="sibTrans" cxnId="{DFB5886C-2EA4-E645-A2E7-31A30B186D77}">
      <dgm:prSet/>
      <dgm:spPr/>
      <dgm:t>
        <a:bodyPr/>
        <a:lstStyle/>
        <a:p>
          <a:endParaRPr lang="en-US"/>
        </a:p>
      </dgm:t>
    </dgm:pt>
    <dgm:pt modelId="{51B08561-6DC4-1241-9670-0F3CAB408282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hostname</a:t>
          </a:r>
          <a:endParaRPr lang="en-US" dirty="0">
            <a:latin typeface="Inconsolata"/>
            <a:cs typeface="Inconsolata"/>
          </a:endParaRPr>
        </a:p>
      </dgm:t>
    </dgm:pt>
    <dgm:pt modelId="{F50AD94D-85E6-4C44-8AED-FC86928A67E0}" type="parTrans" cxnId="{6AF14E55-2B1C-2446-83C6-37EBAD1ED6BB}">
      <dgm:prSet/>
      <dgm:spPr/>
      <dgm:t>
        <a:bodyPr/>
        <a:lstStyle/>
        <a:p>
          <a:endParaRPr lang="en-US"/>
        </a:p>
      </dgm:t>
    </dgm:pt>
    <dgm:pt modelId="{CAF90965-81BD-564C-9AC4-C97BEB5FDC59}" type="sibTrans" cxnId="{6AF14E55-2B1C-2446-83C6-37EBAD1ED6BB}">
      <dgm:prSet/>
      <dgm:spPr/>
      <dgm:t>
        <a:bodyPr/>
        <a:lstStyle/>
        <a:p>
          <a:endParaRPr lang="en-US"/>
        </a:p>
      </dgm:t>
    </dgm:pt>
    <dgm:pt modelId="{D44B9CD4-94DF-B64E-820E-95E84117F9D4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memory</a:t>
          </a:r>
          <a:endParaRPr lang="en-US" dirty="0">
            <a:latin typeface="Inconsolata"/>
            <a:cs typeface="Inconsolata"/>
          </a:endParaRPr>
        </a:p>
      </dgm:t>
    </dgm:pt>
    <dgm:pt modelId="{921F844B-8BCA-BD4D-9EE2-1D1536B58524}" type="parTrans" cxnId="{3287D0BD-4CCD-D741-BEA8-8F441B59A4D3}">
      <dgm:prSet/>
      <dgm:spPr/>
      <dgm:t>
        <a:bodyPr/>
        <a:lstStyle/>
        <a:p>
          <a:endParaRPr lang="en-US"/>
        </a:p>
      </dgm:t>
    </dgm:pt>
    <dgm:pt modelId="{ABF45D34-2CD7-E741-A54E-DB57CE697BBA}" type="sibTrans" cxnId="{3287D0BD-4CCD-D741-BEA8-8F441B59A4D3}">
      <dgm:prSet/>
      <dgm:spPr/>
      <dgm:t>
        <a:bodyPr/>
        <a:lstStyle/>
        <a:p>
          <a:endParaRPr lang="en-US"/>
        </a:p>
      </dgm:t>
    </dgm:pt>
    <dgm:pt modelId="{64903026-723B-164B-9176-ABC25F3A9F67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total</a:t>
          </a:r>
          <a:endParaRPr lang="en-US" dirty="0">
            <a:latin typeface="Inconsolata"/>
            <a:cs typeface="Inconsolata"/>
          </a:endParaRPr>
        </a:p>
      </dgm:t>
    </dgm:pt>
    <dgm:pt modelId="{851EF02D-4E59-5041-89D7-627FB4EC6616}" type="parTrans" cxnId="{338AA99C-FFD4-8547-B034-EC4B215BF9E1}">
      <dgm:prSet/>
      <dgm:spPr/>
      <dgm:t>
        <a:bodyPr/>
        <a:lstStyle/>
        <a:p>
          <a:endParaRPr lang="en-US"/>
        </a:p>
      </dgm:t>
    </dgm:pt>
    <dgm:pt modelId="{AFDEE9B9-3D8B-4F4A-9035-8DBE4BA98010}" type="sibTrans" cxnId="{338AA99C-FFD4-8547-B034-EC4B215BF9E1}">
      <dgm:prSet/>
      <dgm:spPr/>
      <dgm:t>
        <a:bodyPr/>
        <a:lstStyle/>
        <a:p>
          <a:endParaRPr lang="en-US"/>
        </a:p>
      </dgm:t>
    </dgm:pt>
    <dgm:pt modelId="{067644FF-A968-EB4A-A816-03D30CF9A0C0}">
      <dgm:prSet phldrT="[Text]"/>
      <dgm:spPr/>
      <dgm:t>
        <a:bodyPr/>
        <a:lstStyle/>
        <a:p>
          <a:r>
            <a:rPr lang="en-US" dirty="0" err="1" smtClean="0">
              <a:latin typeface="Inconsolata"/>
              <a:cs typeface="Inconsolata"/>
            </a:rPr>
            <a:t>cpu</a:t>
          </a:r>
          <a:endParaRPr lang="en-US" dirty="0">
            <a:latin typeface="Inconsolata"/>
            <a:cs typeface="Inconsolata"/>
          </a:endParaRPr>
        </a:p>
      </dgm:t>
    </dgm:pt>
    <dgm:pt modelId="{0B51E70B-C752-B649-B1AF-4BE866619E2C}" type="parTrans" cxnId="{8E29EB71-8042-FF4C-B824-D222F64F1F15}">
      <dgm:prSet/>
      <dgm:spPr/>
      <dgm:t>
        <a:bodyPr/>
        <a:lstStyle/>
        <a:p>
          <a:endParaRPr lang="en-US"/>
        </a:p>
      </dgm:t>
    </dgm:pt>
    <dgm:pt modelId="{04245A99-2ED3-714C-95FC-7E5E5C4DE47A}" type="sibTrans" cxnId="{8E29EB71-8042-FF4C-B824-D222F64F1F15}">
      <dgm:prSet/>
      <dgm:spPr/>
      <dgm:t>
        <a:bodyPr/>
        <a:lstStyle/>
        <a:p>
          <a:endParaRPr lang="en-US"/>
        </a:p>
      </dgm:t>
    </dgm:pt>
    <dgm:pt modelId="{88C386A5-A841-EA42-A28F-B66650749E27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0</a:t>
          </a:r>
          <a:endParaRPr lang="en-US" dirty="0">
            <a:latin typeface="Inconsolata"/>
            <a:cs typeface="Inconsolata"/>
          </a:endParaRPr>
        </a:p>
      </dgm:t>
    </dgm:pt>
    <dgm:pt modelId="{6B08ED09-B874-D74A-BDB7-F1763A20BFC0}" type="parTrans" cxnId="{2BEABB40-8BB2-4342-B8EA-28C97930E298}">
      <dgm:prSet/>
      <dgm:spPr/>
      <dgm:t>
        <a:bodyPr/>
        <a:lstStyle/>
        <a:p>
          <a:endParaRPr lang="en-US"/>
        </a:p>
      </dgm:t>
    </dgm:pt>
    <dgm:pt modelId="{34E55585-269F-5B4B-AE95-36286FBE7C8B}" type="sibTrans" cxnId="{2BEABB40-8BB2-4342-B8EA-28C97930E298}">
      <dgm:prSet/>
      <dgm:spPr/>
      <dgm:t>
        <a:bodyPr/>
        <a:lstStyle/>
        <a:p>
          <a:endParaRPr lang="en-US"/>
        </a:p>
      </dgm:t>
    </dgm:pt>
    <dgm:pt modelId="{70AA8A8F-8FED-4149-A295-9D1BA95DDC9B}">
      <dgm:prSet phldrT="[Text]"/>
      <dgm:spPr/>
      <dgm:t>
        <a:bodyPr/>
        <a:lstStyle/>
        <a:p>
          <a:r>
            <a:rPr lang="en-US" dirty="0" err="1" smtClean="0">
              <a:latin typeface="Inconsolata"/>
              <a:cs typeface="Inconsolata"/>
            </a:rPr>
            <a:t>mhz</a:t>
          </a:r>
          <a:endParaRPr lang="en-US" dirty="0">
            <a:latin typeface="Inconsolata"/>
            <a:cs typeface="Inconsolata"/>
          </a:endParaRPr>
        </a:p>
      </dgm:t>
    </dgm:pt>
    <dgm:pt modelId="{FB4FADAE-4F85-8845-80AA-9232AC97EA36}" type="parTrans" cxnId="{8B2B94DC-6628-B249-9309-75141A840E33}">
      <dgm:prSet/>
      <dgm:spPr/>
      <dgm:t>
        <a:bodyPr/>
        <a:lstStyle/>
        <a:p>
          <a:endParaRPr lang="en-US"/>
        </a:p>
      </dgm:t>
    </dgm:pt>
    <dgm:pt modelId="{C542B52A-937D-FD40-A63B-0BCE21AF318F}" type="sibTrans" cxnId="{8B2B94DC-6628-B249-9309-75141A840E33}">
      <dgm:prSet/>
      <dgm:spPr/>
      <dgm:t>
        <a:bodyPr/>
        <a:lstStyle/>
        <a:p>
          <a:endParaRPr lang="en-US"/>
        </a:p>
      </dgm:t>
    </dgm:pt>
    <dgm:pt modelId="{48BFC11E-BEC5-A04A-85FE-5CDD615EA7A7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...</a:t>
          </a:r>
          <a:endParaRPr lang="en-US" dirty="0">
            <a:latin typeface="Inconsolata"/>
            <a:cs typeface="Inconsolata"/>
          </a:endParaRPr>
        </a:p>
      </dgm:t>
    </dgm:pt>
    <dgm:pt modelId="{C54844B4-B9B0-B24D-9485-673399CDC4E2}" type="parTrans" cxnId="{E797EF5B-9DE2-A24B-A30D-D15EE8FDA720}">
      <dgm:prSet/>
      <dgm:spPr/>
      <dgm:t>
        <a:bodyPr/>
        <a:lstStyle/>
        <a:p>
          <a:endParaRPr lang="en-US"/>
        </a:p>
      </dgm:t>
    </dgm:pt>
    <dgm:pt modelId="{00794099-7968-CD41-9B25-5E3E2525B5AB}" type="sibTrans" cxnId="{E797EF5B-9DE2-A24B-A30D-D15EE8FDA720}">
      <dgm:prSet/>
      <dgm:spPr/>
      <dgm:t>
        <a:bodyPr/>
        <a:lstStyle/>
        <a:p>
          <a:endParaRPr lang="en-US"/>
        </a:p>
      </dgm:t>
    </dgm:pt>
    <dgm:pt modelId="{D68DF7B4-8542-9446-818C-59947218F8B5}" type="pres">
      <dgm:prSet presAssocID="{DCFC437A-325F-8D45-B683-EDC55DEB4733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8C142624-E278-EF42-A760-9372E64F4E35}" type="pres">
      <dgm:prSet presAssocID="{A9B3F6A5-C6D1-254C-BD35-1FAB4569ADFA}" presName="hierRoot1" presStyleCnt="0">
        <dgm:presLayoutVars>
          <dgm:hierBranch val="init"/>
        </dgm:presLayoutVars>
      </dgm:prSet>
      <dgm:spPr/>
    </dgm:pt>
    <dgm:pt modelId="{0419F53B-788F-444A-A6C3-8372D04550CD}" type="pres">
      <dgm:prSet presAssocID="{A9B3F6A5-C6D1-254C-BD35-1FAB4569ADFA}" presName="rootComposite1" presStyleCnt="0"/>
      <dgm:spPr/>
    </dgm:pt>
    <dgm:pt modelId="{EB05192C-527A-5D41-87F2-2EC5C324EC0B}" type="pres">
      <dgm:prSet presAssocID="{A9B3F6A5-C6D1-254C-BD35-1FAB4569ADFA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AD2DE29-FCC8-C547-A1A0-7EB4A67403DE}" type="pres">
      <dgm:prSet presAssocID="{A9B3F6A5-C6D1-254C-BD35-1FAB4569ADFA}" presName="topArc1" presStyleLbl="parChTrans1D1" presStyleIdx="0" presStyleCnt="18"/>
      <dgm:spPr/>
    </dgm:pt>
    <dgm:pt modelId="{97681BB6-FB53-B940-AE01-EABFD1280AAE}" type="pres">
      <dgm:prSet presAssocID="{A9B3F6A5-C6D1-254C-BD35-1FAB4569ADFA}" presName="bottomArc1" presStyleLbl="parChTrans1D1" presStyleIdx="1" presStyleCnt="18"/>
      <dgm:spPr/>
    </dgm:pt>
    <dgm:pt modelId="{6CC84037-DD20-484A-B7F5-D331EDFCF789}" type="pres">
      <dgm:prSet presAssocID="{A9B3F6A5-C6D1-254C-BD35-1FAB4569ADFA}" presName="topConnNode1" presStyleLbl="node1" presStyleIdx="0" presStyleCnt="0"/>
      <dgm:spPr/>
      <dgm:t>
        <a:bodyPr/>
        <a:lstStyle/>
        <a:p>
          <a:endParaRPr lang="en-US"/>
        </a:p>
      </dgm:t>
    </dgm:pt>
    <dgm:pt modelId="{A49555AC-5C29-674A-8009-91FC9632F983}" type="pres">
      <dgm:prSet presAssocID="{A9B3F6A5-C6D1-254C-BD35-1FAB4569ADFA}" presName="hierChild2" presStyleCnt="0"/>
      <dgm:spPr/>
    </dgm:pt>
    <dgm:pt modelId="{839C52B7-E823-8B43-9FF8-2B56EEE41FD4}" type="pres">
      <dgm:prSet presAssocID="{318866DB-4C54-644C-B5B2-62D81D1CB1ED}" presName="Name28" presStyleLbl="parChTrans1D2" presStyleIdx="0" presStyleCnt="5"/>
      <dgm:spPr/>
      <dgm:t>
        <a:bodyPr/>
        <a:lstStyle/>
        <a:p>
          <a:endParaRPr lang="en-US"/>
        </a:p>
      </dgm:t>
    </dgm:pt>
    <dgm:pt modelId="{1B45603D-A7F5-8946-9EDB-0C49E0E725B0}" type="pres">
      <dgm:prSet presAssocID="{1F264E59-6640-F24A-A9A5-AE6102944451}" presName="hierRoot2" presStyleCnt="0">
        <dgm:presLayoutVars>
          <dgm:hierBranch val="init"/>
        </dgm:presLayoutVars>
      </dgm:prSet>
      <dgm:spPr/>
    </dgm:pt>
    <dgm:pt modelId="{F6ED177D-F269-234F-B392-2C216624C4A9}" type="pres">
      <dgm:prSet presAssocID="{1F264E59-6640-F24A-A9A5-AE6102944451}" presName="rootComposite2" presStyleCnt="0"/>
      <dgm:spPr/>
    </dgm:pt>
    <dgm:pt modelId="{1EBC3FE8-4A6F-7442-9129-150F8118DDEA}" type="pres">
      <dgm:prSet presAssocID="{1F264E59-6640-F24A-A9A5-AE610294445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2549172-AA64-A840-B29A-9C3F45CE9EE5}" type="pres">
      <dgm:prSet presAssocID="{1F264E59-6640-F24A-A9A5-AE6102944451}" presName="topArc2" presStyleLbl="parChTrans1D1" presStyleIdx="2" presStyleCnt="18"/>
      <dgm:spPr/>
    </dgm:pt>
    <dgm:pt modelId="{E1FC29C1-E80E-214D-BD6C-5AD13CFE5633}" type="pres">
      <dgm:prSet presAssocID="{1F264E59-6640-F24A-A9A5-AE6102944451}" presName="bottomArc2" presStyleLbl="parChTrans1D1" presStyleIdx="3" presStyleCnt="18"/>
      <dgm:spPr/>
    </dgm:pt>
    <dgm:pt modelId="{1504E0BF-00D0-3C49-8725-83C91B7265FD}" type="pres">
      <dgm:prSet presAssocID="{1F264E59-6640-F24A-A9A5-AE6102944451}" presName="topConnNode2" presStyleLbl="node2" presStyleIdx="0" presStyleCnt="0"/>
      <dgm:spPr/>
      <dgm:t>
        <a:bodyPr/>
        <a:lstStyle/>
        <a:p>
          <a:endParaRPr lang="en-US"/>
        </a:p>
      </dgm:t>
    </dgm:pt>
    <dgm:pt modelId="{1C59311C-77A4-8543-96C5-012AED6A0FC6}" type="pres">
      <dgm:prSet presAssocID="{1F264E59-6640-F24A-A9A5-AE6102944451}" presName="hierChild4" presStyleCnt="0"/>
      <dgm:spPr/>
    </dgm:pt>
    <dgm:pt modelId="{34E4429F-6A17-A346-98B4-47D38A30F214}" type="pres">
      <dgm:prSet presAssocID="{1F264E59-6640-F24A-A9A5-AE6102944451}" presName="hierChild5" presStyleCnt="0"/>
      <dgm:spPr/>
    </dgm:pt>
    <dgm:pt modelId="{2CFFCB8D-9475-BD4B-9887-384F29646124}" type="pres">
      <dgm:prSet presAssocID="{F50AD94D-85E6-4C44-8AED-FC86928A67E0}" presName="Name28" presStyleLbl="parChTrans1D2" presStyleIdx="1" presStyleCnt="5"/>
      <dgm:spPr/>
      <dgm:t>
        <a:bodyPr/>
        <a:lstStyle/>
        <a:p>
          <a:endParaRPr lang="en-US"/>
        </a:p>
      </dgm:t>
    </dgm:pt>
    <dgm:pt modelId="{59C86635-0565-7040-B9DD-AC3052EA4315}" type="pres">
      <dgm:prSet presAssocID="{51B08561-6DC4-1241-9670-0F3CAB408282}" presName="hierRoot2" presStyleCnt="0">
        <dgm:presLayoutVars>
          <dgm:hierBranch val="init"/>
        </dgm:presLayoutVars>
      </dgm:prSet>
      <dgm:spPr/>
    </dgm:pt>
    <dgm:pt modelId="{5834ADD8-E84B-3B4A-B0FB-2D092E4BF926}" type="pres">
      <dgm:prSet presAssocID="{51B08561-6DC4-1241-9670-0F3CAB408282}" presName="rootComposite2" presStyleCnt="0"/>
      <dgm:spPr/>
    </dgm:pt>
    <dgm:pt modelId="{9E51699A-991B-4641-84D2-212B2B027E89}" type="pres">
      <dgm:prSet presAssocID="{51B08561-6DC4-1241-9670-0F3CAB408282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6FDC77A-3C83-BB4E-BC88-7F6692336B41}" type="pres">
      <dgm:prSet presAssocID="{51B08561-6DC4-1241-9670-0F3CAB408282}" presName="topArc2" presStyleLbl="parChTrans1D1" presStyleIdx="4" presStyleCnt="18"/>
      <dgm:spPr/>
    </dgm:pt>
    <dgm:pt modelId="{B61017B7-CC38-E44F-8EC2-7442FCA629E8}" type="pres">
      <dgm:prSet presAssocID="{51B08561-6DC4-1241-9670-0F3CAB408282}" presName="bottomArc2" presStyleLbl="parChTrans1D1" presStyleIdx="5" presStyleCnt="18"/>
      <dgm:spPr/>
    </dgm:pt>
    <dgm:pt modelId="{300B6A78-0C3A-5B4E-AD2F-93B97DA2F56C}" type="pres">
      <dgm:prSet presAssocID="{51B08561-6DC4-1241-9670-0F3CAB408282}" presName="topConnNode2" presStyleLbl="node2" presStyleIdx="0" presStyleCnt="0"/>
      <dgm:spPr/>
      <dgm:t>
        <a:bodyPr/>
        <a:lstStyle/>
        <a:p>
          <a:endParaRPr lang="en-US"/>
        </a:p>
      </dgm:t>
    </dgm:pt>
    <dgm:pt modelId="{EE308B4A-7A03-3E44-8E3A-0773FF338E2D}" type="pres">
      <dgm:prSet presAssocID="{51B08561-6DC4-1241-9670-0F3CAB408282}" presName="hierChild4" presStyleCnt="0"/>
      <dgm:spPr/>
    </dgm:pt>
    <dgm:pt modelId="{43828F01-0673-D442-A2B3-3198087E1EA8}" type="pres">
      <dgm:prSet presAssocID="{51B08561-6DC4-1241-9670-0F3CAB408282}" presName="hierChild5" presStyleCnt="0"/>
      <dgm:spPr/>
    </dgm:pt>
    <dgm:pt modelId="{D41A28FF-9D7C-E049-9F81-95EBF4E366AF}" type="pres">
      <dgm:prSet presAssocID="{921F844B-8BCA-BD4D-9EE2-1D1536B58524}" presName="Name28" presStyleLbl="parChTrans1D2" presStyleIdx="2" presStyleCnt="5"/>
      <dgm:spPr/>
      <dgm:t>
        <a:bodyPr/>
        <a:lstStyle/>
        <a:p>
          <a:endParaRPr lang="en-US"/>
        </a:p>
      </dgm:t>
    </dgm:pt>
    <dgm:pt modelId="{765BF392-0BE6-4A45-9CAC-BF4BDF935112}" type="pres">
      <dgm:prSet presAssocID="{D44B9CD4-94DF-B64E-820E-95E84117F9D4}" presName="hierRoot2" presStyleCnt="0">
        <dgm:presLayoutVars>
          <dgm:hierBranch val="init"/>
        </dgm:presLayoutVars>
      </dgm:prSet>
      <dgm:spPr/>
    </dgm:pt>
    <dgm:pt modelId="{19B133D6-4518-D641-9265-D2C36F3821CD}" type="pres">
      <dgm:prSet presAssocID="{D44B9CD4-94DF-B64E-820E-95E84117F9D4}" presName="rootComposite2" presStyleCnt="0"/>
      <dgm:spPr/>
    </dgm:pt>
    <dgm:pt modelId="{A5E4020B-49DD-1B4E-B673-EB8226EE3720}" type="pres">
      <dgm:prSet presAssocID="{D44B9CD4-94DF-B64E-820E-95E84117F9D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FE385BF-D2AB-EC41-94A3-9BBD64D9BC9B}" type="pres">
      <dgm:prSet presAssocID="{D44B9CD4-94DF-B64E-820E-95E84117F9D4}" presName="topArc2" presStyleLbl="parChTrans1D1" presStyleIdx="6" presStyleCnt="18"/>
      <dgm:spPr/>
    </dgm:pt>
    <dgm:pt modelId="{1A7170AA-F5BC-D94A-BA92-7E413503321A}" type="pres">
      <dgm:prSet presAssocID="{D44B9CD4-94DF-B64E-820E-95E84117F9D4}" presName="bottomArc2" presStyleLbl="parChTrans1D1" presStyleIdx="7" presStyleCnt="18"/>
      <dgm:spPr/>
    </dgm:pt>
    <dgm:pt modelId="{9E682431-A48B-7A40-A59B-56159335E06A}" type="pres">
      <dgm:prSet presAssocID="{D44B9CD4-94DF-B64E-820E-95E84117F9D4}" presName="topConnNode2" presStyleLbl="node2" presStyleIdx="0" presStyleCnt="0"/>
      <dgm:spPr/>
      <dgm:t>
        <a:bodyPr/>
        <a:lstStyle/>
        <a:p>
          <a:endParaRPr lang="en-US"/>
        </a:p>
      </dgm:t>
    </dgm:pt>
    <dgm:pt modelId="{C96AD345-43B3-D140-B119-7B8AC02AC0B2}" type="pres">
      <dgm:prSet presAssocID="{D44B9CD4-94DF-B64E-820E-95E84117F9D4}" presName="hierChild4" presStyleCnt="0"/>
      <dgm:spPr/>
    </dgm:pt>
    <dgm:pt modelId="{709B747C-318A-DB40-B2FE-A27AEB67E54A}" type="pres">
      <dgm:prSet presAssocID="{851EF02D-4E59-5041-89D7-627FB4EC6616}" presName="Name28" presStyleLbl="parChTrans1D3" presStyleIdx="0" presStyleCnt="2"/>
      <dgm:spPr/>
      <dgm:t>
        <a:bodyPr/>
        <a:lstStyle/>
        <a:p>
          <a:endParaRPr lang="en-US"/>
        </a:p>
      </dgm:t>
    </dgm:pt>
    <dgm:pt modelId="{75247BD8-79E6-CF40-BF0C-3FF975A0D8BA}" type="pres">
      <dgm:prSet presAssocID="{64903026-723B-164B-9176-ABC25F3A9F67}" presName="hierRoot2" presStyleCnt="0">
        <dgm:presLayoutVars>
          <dgm:hierBranch val="init"/>
        </dgm:presLayoutVars>
      </dgm:prSet>
      <dgm:spPr/>
    </dgm:pt>
    <dgm:pt modelId="{A46132A0-D9A6-9942-AD1A-913D81EDE6AB}" type="pres">
      <dgm:prSet presAssocID="{64903026-723B-164B-9176-ABC25F3A9F67}" presName="rootComposite2" presStyleCnt="0"/>
      <dgm:spPr/>
    </dgm:pt>
    <dgm:pt modelId="{2D06822F-24C2-554F-BA78-811C34A3B1A5}" type="pres">
      <dgm:prSet presAssocID="{64903026-723B-164B-9176-ABC25F3A9F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77DBC34-A896-B748-9D9E-587430B83FAB}" type="pres">
      <dgm:prSet presAssocID="{64903026-723B-164B-9176-ABC25F3A9F67}" presName="topArc2" presStyleLbl="parChTrans1D1" presStyleIdx="8" presStyleCnt="18"/>
      <dgm:spPr/>
    </dgm:pt>
    <dgm:pt modelId="{918013B7-1D24-044A-B869-966EE8EB7807}" type="pres">
      <dgm:prSet presAssocID="{64903026-723B-164B-9176-ABC25F3A9F67}" presName="bottomArc2" presStyleLbl="parChTrans1D1" presStyleIdx="9" presStyleCnt="18"/>
      <dgm:spPr/>
    </dgm:pt>
    <dgm:pt modelId="{9428AB28-41E6-0A48-8820-157994D9D30C}" type="pres">
      <dgm:prSet presAssocID="{64903026-723B-164B-9176-ABC25F3A9F67}" presName="topConnNode2" presStyleLbl="node3" presStyleIdx="0" presStyleCnt="0"/>
      <dgm:spPr/>
      <dgm:t>
        <a:bodyPr/>
        <a:lstStyle/>
        <a:p>
          <a:endParaRPr lang="en-US"/>
        </a:p>
      </dgm:t>
    </dgm:pt>
    <dgm:pt modelId="{F9B5BAFC-6556-C847-B89A-0DF412C782F6}" type="pres">
      <dgm:prSet presAssocID="{64903026-723B-164B-9176-ABC25F3A9F67}" presName="hierChild4" presStyleCnt="0"/>
      <dgm:spPr/>
    </dgm:pt>
    <dgm:pt modelId="{F29318D9-AE18-0143-BE97-F618C4BC68C9}" type="pres">
      <dgm:prSet presAssocID="{64903026-723B-164B-9176-ABC25F3A9F67}" presName="hierChild5" presStyleCnt="0"/>
      <dgm:spPr/>
    </dgm:pt>
    <dgm:pt modelId="{74F1DE5C-62D9-294D-9C28-7ED047F2C1F1}" type="pres">
      <dgm:prSet presAssocID="{D44B9CD4-94DF-B64E-820E-95E84117F9D4}" presName="hierChild5" presStyleCnt="0"/>
      <dgm:spPr/>
    </dgm:pt>
    <dgm:pt modelId="{F70AC1FB-31CD-AB41-AB2A-30C27B078C73}" type="pres">
      <dgm:prSet presAssocID="{0B51E70B-C752-B649-B1AF-4BE866619E2C}" presName="Name28" presStyleLbl="parChTrans1D2" presStyleIdx="3" presStyleCnt="5"/>
      <dgm:spPr/>
      <dgm:t>
        <a:bodyPr/>
        <a:lstStyle/>
        <a:p>
          <a:endParaRPr lang="en-US"/>
        </a:p>
      </dgm:t>
    </dgm:pt>
    <dgm:pt modelId="{79D3F9B6-5C07-594B-8B56-0AFDAB030CBE}" type="pres">
      <dgm:prSet presAssocID="{067644FF-A968-EB4A-A816-03D30CF9A0C0}" presName="hierRoot2" presStyleCnt="0">
        <dgm:presLayoutVars>
          <dgm:hierBranch val="init"/>
        </dgm:presLayoutVars>
      </dgm:prSet>
      <dgm:spPr/>
    </dgm:pt>
    <dgm:pt modelId="{062D1878-5626-4F44-8DFB-84EA745BD08A}" type="pres">
      <dgm:prSet presAssocID="{067644FF-A968-EB4A-A816-03D30CF9A0C0}" presName="rootComposite2" presStyleCnt="0"/>
      <dgm:spPr/>
    </dgm:pt>
    <dgm:pt modelId="{172ADABA-4E50-1C40-9B0C-7335204F503D}" type="pres">
      <dgm:prSet presAssocID="{067644FF-A968-EB4A-A816-03D30CF9A0C0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F621EC2-8E12-0549-A2AA-DEA3673AA5A3}" type="pres">
      <dgm:prSet presAssocID="{067644FF-A968-EB4A-A816-03D30CF9A0C0}" presName="topArc2" presStyleLbl="parChTrans1D1" presStyleIdx="10" presStyleCnt="18"/>
      <dgm:spPr/>
    </dgm:pt>
    <dgm:pt modelId="{80D6CEEA-0B76-5246-A4B8-C94A86E47F03}" type="pres">
      <dgm:prSet presAssocID="{067644FF-A968-EB4A-A816-03D30CF9A0C0}" presName="bottomArc2" presStyleLbl="parChTrans1D1" presStyleIdx="11" presStyleCnt="18"/>
      <dgm:spPr/>
    </dgm:pt>
    <dgm:pt modelId="{0247B166-BC53-1542-AD63-412179EA14B5}" type="pres">
      <dgm:prSet presAssocID="{067644FF-A968-EB4A-A816-03D30CF9A0C0}" presName="topConnNode2" presStyleLbl="node2" presStyleIdx="0" presStyleCnt="0"/>
      <dgm:spPr/>
      <dgm:t>
        <a:bodyPr/>
        <a:lstStyle/>
        <a:p>
          <a:endParaRPr lang="en-US"/>
        </a:p>
      </dgm:t>
    </dgm:pt>
    <dgm:pt modelId="{540E4BFD-77E2-0A4A-AF47-826045A2EAE7}" type="pres">
      <dgm:prSet presAssocID="{067644FF-A968-EB4A-A816-03D30CF9A0C0}" presName="hierChild4" presStyleCnt="0"/>
      <dgm:spPr/>
    </dgm:pt>
    <dgm:pt modelId="{45E80E85-8B2F-BE4A-86BC-2DD7EF816D17}" type="pres">
      <dgm:prSet presAssocID="{6B08ED09-B874-D74A-BDB7-F1763A20BFC0}" presName="Name28" presStyleLbl="parChTrans1D3" presStyleIdx="1" presStyleCnt="2"/>
      <dgm:spPr/>
      <dgm:t>
        <a:bodyPr/>
        <a:lstStyle/>
        <a:p>
          <a:endParaRPr lang="en-US"/>
        </a:p>
      </dgm:t>
    </dgm:pt>
    <dgm:pt modelId="{7D68A9C3-7AFE-884E-A5C2-407FA5A1DE85}" type="pres">
      <dgm:prSet presAssocID="{88C386A5-A841-EA42-A28F-B66650749E27}" presName="hierRoot2" presStyleCnt="0">
        <dgm:presLayoutVars>
          <dgm:hierBranch val="init"/>
        </dgm:presLayoutVars>
      </dgm:prSet>
      <dgm:spPr/>
    </dgm:pt>
    <dgm:pt modelId="{175B3CA9-6AAF-9A4F-ADB0-B6E62799E89F}" type="pres">
      <dgm:prSet presAssocID="{88C386A5-A841-EA42-A28F-B66650749E27}" presName="rootComposite2" presStyleCnt="0"/>
      <dgm:spPr/>
    </dgm:pt>
    <dgm:pt modelId="{79FA37EA-7521-1F4C-A399-95F223771CD3}" type="pres">
      <dgm:prSet presAssocID="{88C386A5-A841-EA42-A28F-B66650749E2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49E9390-BD0F-C24A-9449-9F4ADBBD70B3}" type="pres">
      <dgm:prSet presAssocID="{88C386A5-A841-EA42-A28F-B66650749E27}" presName="topArc2" presStyleLbl="parChTrans1D1" presStyleIdx="12" presStyleCnt="18"/>
      <dgm:spPr/>
    </dgm:pt>
    <dgm:pt modelId="{1C426711-9729-3E46-B42D-7809147B8BC6}" type="pres">
      <dgm:prSet presAssocID="{88C386A5-A841-EA42-A28F-B66650749E27}" presName="bottomArc2" presStyleLbl="parChTrans1D1" presStyleIdx="13" presStyleCnt="18"/>
      <dgm:spPr/>
    </dgm:pt>
    <dgm:pt modelId="{28A1E2BE-67B5-094C-9E05-96B9C0F2F552}" type="pres">
      <dgm:prSet presAssocID="{88C386A5-A841-EA42-A28F-B66650749E27}" presName="topConnNode2" presStyleLbl="node3" presStyleIdx="0" presStyleCnt="0"/>
      <dgm:spPr/>
      <dgm:t>
        <a:bodyPr/>
        <a:lstStyle/>
        <a:p>
          <a:endParaRPr lang="en-US"/>
        </a:p>
      </dgm:t>
    </dgm:pt>
    <dgm:pt modelId="{11CC00A4-9717-6747-A608-CA2C7C37A923}" type="pres">
      <dgm:prSet presAssocID="{88C386A5-A841-EA42-A28F-B66650749E27}" presName="hierChild4" presStyleCnt="0"/>
      <dgm:spPr/>
    </dgm:pt>
    <dgm:pt modelId="{102E5C1E-92E6-784F-99D8-8F63D68D2ED2}" type="pres">
      <dgm:prSet presAssocID="{FB4FADAE-4F85-8845-80AA-9232AC97EA36}" presName="Name28" presStyleLbl="parChTrans1D4" presStyleIdx="0" presStyleCnt="1"/>
      <dgm:spPr/>
      <dgm:t>
        <a:bodyPr/>
        <a:lstStyle/>
        <a:p>
          <a:endParaRPr lang="en-US"/>
        </a:p>
      </dgm:t>
    </dgm:pt>
    <dgm:pt modelId="{63957DCA-AF7B-914E-8BBB-44B073008C15}" type="pres">
      <dgm:prSet presAssocID="{70AA8A8F-8FED-4149-A295-9D1BA95DDC9B}" presName="hierRoot2" presStyleCnt="0">
        <dgm:presLayoutVars>
          <dgm:hierBranch val="init"/>
        </dgm:presLayoutVars>
      </dgm:prSet>
      <dgm:spPr/>
    </dgm:pt>
    <dgm:pt modelId="{B1EF8B2C-84EA-7A47-A4A3-0A7BC4EAD06C}" type="pres">
      <dgm:prSet presAssocID="{70AA8A8F-8FED-4149-A295-9D1BA95DDC9B}" presName="rootComposite2" presStyleCnt="0"/>
      <dgm:spPr/>
    </dgm:pt>
    <dgm:pt modelId="{192B681F-91C4-AF4E-B79D-C7793AA9A6E3}" type="pres">
      <dgm:prSet presAssocID="{70AA8A8F-8FED-4149-A295-9D1BA95DDC9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2EC0DAB-5DCC-3743-989B-0DB7633AC99A}" type="pres">
      <dgm:prSet presAssocID="{70AA8A8F-8FED-4149-A295-9D1BA95DDC9B}" presName="topArc2" presStyleLbl="parChTrans1D1" presStyleIdx="14" presStyleCnt="18"/>
      <dgm:spPr/>
    </dgm:pt>
    <dgm:pt modelId="{9DE48F64-63EE-6C41-98AA-261C1CF4B2A3}" type="pres">
      <dgm:prSet presAssocID="{70AA8A8F-8FED-4149-A295-9D1BA95DDC9B}" presName="bottomArc2" presStyleLbl="parChTrans1D1" presStyleIdx="15" presStyleCnt="18"/>
      <dgm:spPr/>
    </dgm:pt>
    <dgm:pt modelId="{0BF0BE85-E423-A843-B9AB-EA5B9369F662}" type="pres">
      <dgm:prSet presAssocID="{70AA8A8F-8FED-4149-A295-9D1BA95DDC9B}" presName="topConnNode2" presStyleLbl="node4" presStyleIdx="0" presStyleCnt="0"/>
      <dgm:spPr/>
      <dgm:t>
        <a:bodyPr/>
        <a:lstStyle/>
        <a:p>
          <a:endParaRPr lang="en-US"/>
        </a:p>
      </dgm:t>
    </dgm:pt>
    <dgm:pt modelId="{18242CA4-A70C-8C46-93EC-382AB38BF6ED}" type="pres">
      <dgm:prSet presAssocID="{70AA8A8F-8FED-4149-A295-9D1BA95DDC9B}" presName="hierChild4" presStyleCnt="0"/>
      <dgm:spPr/>
    </dgm:pt>
    <dgm:pt modelId="{C5E99255-DB7B-6F4D-A5CF-A4526D87AC2F}" type="pres">
      <dgm:prSet presAssocID="{70AA8A8F-8FED-4149-A295-9D1BA95DDC9B}" presName="hierChild5" presStyleCnt="0"/>
      <dgm:spPr/>
    </dgm:pt>
    <dgm:pt modelId="{7E1E19D2-B6CC-E34F-8DFA-78C3989F2998}" type="pres">
      <dgm:prSet presAssocID="{88C386A5-A841-EA42-A28F-B66650749E27}" presName="hierChild5" presStyleCnt="0"/>
      <dgm:spPr/>
    </dgm:pt>
    <dgm:pt modelId="{7075C42A-DCAA-5B49-A821-80CC02BDB78F}" type="pres">
      <dgm:prSet presAssocID="{067644FF-A968-EB4A-A816-03D30CF9A0C0}" presName="hierChild5" presStyleCnt="0"/>
      <dgm:spPr/>
    </dgm:pt>
    <dgm:pt modelId="{7FE57F9A-7356-C94F-9188-49E4DAEB4F56}" type="pres">
      <dgm:prSet presAssocID="{C54844B4-B9B0-B24D-9485-673399CDC4E2}" presName="Name28" presStyleLbl="parChTrans1D2" presStyleIdx="4" presStyleCnt="5"/>
      <dgm:spPr/>
      <dgm:t>
        <a:bodyPr/>
        <a:lstStyle/>
        <a:p>
          <a:endParaRPr lang="en-US"/>
        </a:p>
      </dgm:t>
    </dgm:pt>
    <dgm:pt modelId="{6E2C8647-3FDB-A248-912D-4D8534C5EEC4}" type="pres">
      <dgm:prSet presAssocID="{48BFC11E-BEC5-A04A-85FE-5CDD615EA7A7}" presName="hierRoot2" presStyleCnt="0">
        <dgm:presLayoutVars>
          <dgm:hierBranch val="init"/>
        </dgm:presLayoutVars>
      </dgm:prSet>
      <dgm:spPr/>
    </dgm:pt>
    <dgm:pt modelId="{A829A08D-0B5F-FD40-9C3E-64260F900609}" type="pres">
      <dgm:prSet presAssocID="{48BFC11E-BEC5-A04A-85FE-5CDD615EA7A7}" presName="rootComposite2" presStyleCnt="0"/>
      <dgm:spPr/>
    </dgm:pt>
    <dgm:pt modelId="{C37DF790-00F9-8D45-9081-2DC5F7F0C0C5}" type="pres">
      <dgm:prSet presAssocID="{48BFC11E-BEC5-A04A-85FE-5CDD615EA7A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F2FAF5CB-E102-BE49-B2F6-ECB7483FF333}" type="pres">
      <dgm:prSet presAssocID="{48BFC11E-BEC5-A04A-85FE-5CDD615EA7A7}" presName="topArc2" presStyleLbl="parChTrans1D1" presStyleIdx="16" presStyleCnt="18"/>
      <dgm:spPr/>
    </dgm:pt>
    <dgm:pt modelId="{22614682-6F21-9B47-AFB0-76A74D124FAA}" type="pres">
      <dgm:prSet presAssocID="{48BFC11E-BEC5-A04A-85FE-5CDD615EA7A7}" presName="bottomArc2" presStyleLbl="parChTrans1D1" presStyleIdx="17" presStyleCnt="18"/>
      <dgm:spPr/>
    </dgm:pt>
    <dgm:pt modelId="{5B3E174E-CD52-CB4D-B0C2-F74AD4CC5116}" type="pres">
      <dgm:prSet presAssocID="{48BFC11E-BEC5-A04A-85FE-5CDD615EA7A7}" presName="topConnNode2" presStyleLbl="node2" presStyleIdx="0" presStyleCnt="0"/>
      <dgm:spPr/>
      <dgm:t>
        <a:bodyPr/>
        <a:lstStyle/>
        <a:p>
          <a:endParaRPr lang="en-US"/>
        </a:p>
      </dgm:t>
    </dgm:pt>
    <dgm:pt modelId="{86D0DAB3-927E-FE48-92E1-3BAC00D98780}" type="pres">
      <dgm:prSet presAssocID="{48BFC11E-BEC5-A04A-85FE-5CDD615EA7A7}" presName="hierChild4" presStyleCnt="0"/>
      <dgm:spPr/>
    </dgm:pt>
    <dgm:pt modelId="{0EB13402-A0BB-8746-9F68-BFFF0AAAD1AD}" type="pres">
      <dgm:prSet presAssocID="{48BFC11E-BEC5-A04A-85FE-5CDD615EA7A7}" presName="hierChild5" presStyleCnt="0"/>
      <dgm:spPr/>
    </dgm:pt>
    <dgm:pt modelId="{D6AAF9F8-CDF0-DA49-8E37-9E816C70EB2D}" type="pres">
      <dgm:prSet presAssocID="{A9B3F6A5-C6D1-254C-BD35-1FAB4569ADFA}" presName="hierChild3" presStyleCnt="0"/>
      <dgm:spPr/>
    </dgm:pt>
  </dgm:ptLst>
  <dgm:cxnLst>
    <dgm:cxn modelId="{E797EF5B-9DE2-A24B-A30D-D15EE8FDA720}" srcId="{A9B3F6A5-C6D1-254C-BD35-1FAB4569ADFA}" destId="{48BFC11E-BEC5-A04A-85FE-5CDD615EA7A7}" srcOrd="4" destOrd="0" parTransId="{C54844B4-B9B0-B24D-9485-673399CDC4E2}" sibTransId="{00794099-7968-CD41-9B25-5E3E2525B5AB}"/>
    <dgm:cxn modelId="{0BCB575A-B1A2-7741-8DA2-E0B899CCAD55}" type="presOf" srcId="{88C386A5-A841-EA42-A28F-B66650749E27}" destId="{79FA37EA-7521-1F4C-A399-95F223771CD3}" srcOrd="0" destOrd="0" presId="urn:microsoft.com/office/officeart/2008/layout/HalfCircleOrganizationChart"/>
    <dgm:cxn modelId="{1F3801EA-146E-D14F-BD6E-34E36C020A86}" type="presOf" srcId="{64903026-723B-164B-9176-ABC25F3A9F67}" destId="{9428AB28-41E6-0A48-8820-157994D9D30C}" srcOrd="1" destOrd="0" presId="urn:microsoft.com/office/officeart/2008/layout/HalfCircleOrganizationChart"/>
    <dgm:cxn modelId="{6A67A97F-0466-EE46-8D87-16B87A7B1B83}" type="presOf" srcId="{067644FF-A968-EB4A-A816-03D30CF9A0C0}" destId="{172ADABA-4E50-1C40-9B0C-7335204F503D}" srcOrd="0" destOrd="0" presId="urn:microsoft.com/office/officeart/2008/layout/HalfCircleOrganizationChart"/>
    <dgm:cxn modelId="{E454B347-B307-2849-95BA-2C9906BD769C}" type="presOf" srcId="{51B08561-6DC4-1241-9670-0F3CAB408282}" destId="{9E51699A-991B-4641-84D2-212B2B027E89}" srcOrd="0" destOrd="0" presId="urn:microsoft.com/office/officeart/2008/layout/HalfCircleOrganizationChart"/>
    <dgm:cxn modelId="{E25457C0-3D4F-9B46-A6A5-6D7186E4C0A0}" type="presOf" srcId="{D44B9CD4-94DF-B64E-820E-95E84117F9D4}" destId="{9E682431-A48B-7A40-A59B-56159335E06A}" srcOrd="1" destOrd="0" presId="urn:microsoft.com/office/officeart/2008/layout/HalfCircleOrganizationChart"/>
    <dgm:cxn modelId="{8E29EB71-8042-FF4C-B824-D222F64F1F15}" srcId="{A9B3F6A5-C6D1-254C-BD35-1FAB4569ADFA}" destId="{067644FF-A968-EB4A-A816-03D30CF9A0C0}" srcOrd="3" destOrd="0" parTransId="{0B51E70B-C752-B649-B1AF-4BE866619E2C}" sibTransId="{04245A99-2ED3-714C-95FC-7E5E5C4DE47A}"/>
    <dgm:cxn modelId="{3287D0BD-4CCD-D741-BEA8-8F441B59A4D3}" srcId="{A9B3F6A5-C6D1-254C-BD35-1FAB4569ADFA}" destId="{D44B9CD4-94DF-B64E-820E-95E84117F9D4}" srcOrd="2" destOrd="0" parTransId="{921F844B-8BCA-BD4D-9EE2-1D1536B58524}" sibTransId="{ABF45D34-2CD7-E741-A54E-DB57CE697BBA}"/>
    <dgm:cxn modelId="{8B2B94DC-6628-B249-9309-75141A840E33}" srcId="{88C386A5-A841-EA42-A28F-B66650749E27}" destId="{70AA8A8F-8FED-4149-A295-9D1BA95DDC9B}" srcOrd="0" destOrd="0" parTransId="{FB4FADAE-4F85-8845-80AA-9232AC97EA36}" sibTransId="{C542B52A-937D-FD40-A63B-0BCE21AF318F}"/>
    <dgm:cxn modelId="{BDD19FA3-F5F8-B246-AC47-9F18F1FA51E1}" type="presOf" srcId="{1F264E59-6640-F24A-A9A5-AE6102944451}" destId="{1504E0BF-00D0-3C49-8725-83C91B7265FD}" srcOrd="1" destOrd="0" presId="urn:microsoft.com/office/officeart/2008/layout/HalfCircleOrganizationChart"/>
    <dgm:cxn modelId="{B85CC6DE-C113-1746-B045-48E93036B584}" type="presOf" srcId="{48BFC11E-BEC5-A04A-85FE-5CDD615EA7A7}" destId="{C37DF790-00F9-8D45-9081-2DC5F7F0C0C5}" srcOrd="0" destOrd="0" presId="urn:microsoft.com/office/officeart/2008/layout/HalfCircleOrganizationChart"/>
    <dgm:cxn modelId="{282F673E-AB55-4C48-AD51-52D6EBC14433}" type="presOf" srcId="{70AA8A8F-8FED-4149-A295-9D1BA95DDC9B}" destId="{192B681F-91C4-AF4E-B79D-C7793AA9A6E3}" srcOrd="0" destOrd="0" presId="urn:microsoft.com/office/officeart/2008/layout/HalfCircleOrganizationChart"/>
    <dgm:cxn modelId="{338AA99C-FFD4-8547-B034-EC4B215BF9E1}" srcId="{D44B9CD4-94DF-B64E-820E-95E84117F9D4}" destId="{64903026-723B-164B-9176-ABC25F3A9F67}" srcOrd="0" destOrd="0" parTransId="{851EF02D-4E59-5041-89D7-627FB4EC6616}" sibTransId="{AFDEE9B9-3D8B-4F4A-9035-8DBE4BA98010}"/>
    <dgm:cxn modelId="{74E7D02D-FD21-0C40-A38D-ECF30C5CC8ED}" type="presOf" srcId="{A9B3F6A5-C6D1-254C-BD35-1FAB4569ADFA}" destId="{EB05192C-527A-5D41-87F2-2EC5C324EC0B}" srcOrd="0" destOrd="0" presId="urn:microsoft.com/office/officeart/2008/layout/HalfCircleOrganizationChart"/>
    <dgm:cxn modelId="{2BEABB40-8BB2-4342-B8EA-28C97930E298}" srcId="{067644FF-A968-EB4A-A816-03D30CF9A0C0}" destId="{88C386A5-A841-EA42-A28F-B66650749E27}" srcOrd="0" destOrd="0" parTransId="{6B08ED09-B874-D74A-BDB7-F1763A20BFC0}" sibTransId="{34E55585-269F-5B4B-AE95-36286FBE7C8B}"/>
    <dgm:cxn modelId="{4EEE0656-A4BC-254A-8411-1757EA8AA43F}" srcId="{DCFC437A-325F-8D45-B683-EDC55DEB4733}" destId="{A9B3F6A5-C6D1-254C-BD35-1FAB4569ADFA}" srcOrd="0" destOrd="0" parTransId="{5CBD8DF2-8DE8-014A-A4B0-D1F42882B973}" sibTransId="{C81387DC-A3CF-6C48-9904-F7933680B0E5}"/>
    <dgm:cxn modelId="{681E4A86-8EFC-7C48-82D7-9A1D3D31B710}" type="presOf" srcId="{6B08ED09-B874-D74A-BDB7-F1763A20BFC0}" destId="{45E80E85-8B2F-BE4A-86BC-2DD7EF816D17}" srcOrd="0" destOrd="0" presId="urn:microsoft.com/office/officeart/2008/layout/HalfCircleOrganizationChart"/>
    <dgm:cxn modelId="{6AF14E55-2B1C-2446-83C6-37EBAD1ED6BB}" srcId="{A9B3F6A5-C6D1-254C-BD35-1FAB4569ADFA}" destId="{51B08561-6DC4-1241-9670-0F3CAB408282}" srcOrd="1" destOrd="0" parTransId="{F50AD94D-85E6-4C44-8AED-FC86928A67E0}" sibTransId="{CAF90965-81BD-564C-9AC4-C97BEB5FDC59}"/>
    <dgm:cxn modelId="{A4FCD3D0-4A72-1D4D-AE78-166A93328EF2}" type="presOf" srcId="{70AA8A8F-8FED-4149-A295-9D1BA95DDC9B}" destId="{0BF0BE85-E423-A843-B9AB-EA5B9369F662}" srcOrd="1" destOrd="0" presId="urn:microsoft.com/office/officeart/2008/layout/HalfCircleOrganizationChart"/>
    <dgm:cxn modelId="{F731DBA6-B9B6-E047-AEB7-12A66265BAF0}" type="presOf" srcId="{D44B9CD4-94DF-B64E-820E-95E84117F9D4}" destId="{A5E4020B-49DD-1B4E-B673-EB8226EE3720}" srcOrd="0" destOrd="0" presId="urn:microsoft.com/office/officeart/2008/layout/HalfCircleOrganizationChart"/>
    <dgm:cxn modelId="{0E0EE3A2-4A35-E748-8A54-4F4E8E651C8D}" type="presOf" srcId="{FB4FADAE-4F85-8845-80AA-9232AC97EA36}" destId="{102E5C1E-92E6-784F-99D8-8F63D68D2ED2}" srcOrd="0" destOrd="0" presId="urn:microsoft.com/office/officeart/2008/layout/HalfCircleOrganizationChart"/>
    <dgm:cxn modelId="{454B373B-1BF4-3840-9463-B5E42D4EC0F8}" type="presOf" srcId="{51B08561-6DC4-1241-9670-0F3CAB408282}" destId="{300B6A78-0C3A-5B4E-AD2F-93B97DA2F56C}" srcOrd="1" destOrd="0" presId="urn:microsoft.com/office/officeart/2008/layout/HalfCircleOrganizationChart"/>
    <dgm:cxn modelId="{3FC3FC1F-CBCF-F442-89F2-1AB1342DC58F}" type="presOf" srcId="{A9B3F6A5-C6D1-254C-BD35-1FAB4569ADFA}" destId="{6CC84037-DD20-484A-B7F5-D331EDFCF789}" srcOrd="1" destOrd="0" presId="urn:microsoft.com/office/officeart/2008/layout/HalfCircleOrganizationChart"/>
    <dgm:cxn modelId="{38A5B3AF-5221-C54B-9788-40E78E1546CB}" type="presOf" srcId="{48BFC11E-BEC5-A04A-85FE-5CDD615EA7A7}" destId="{5B3E174E-CD52-CB4D-B0C2-F74AD4CC5116}" srcOrd="1" destOrd="0" presId="urn:microsoft.com/office/officeart/2008/layout/HalfCircleOrganizationChart"/>
    <dgm:cxn modelId="{DF57A732-82B1-C140-BC50-61BAF973B9BC}" type="presOf" srcId="{88C386A5-A841-EA42-A28F-B66650749E27}" destId="{28A1E2BE-67B5-094C-9E05-96B9C0F2F552}" srcOrd="1" destOrd="0" presId="urn:microsoft.com/office/officeart/2008/layout/HalfCircleOrganizationChart"/>
    <dgm:cxn modelId="{C543DEE8-CF67-764D-BBF9-C0F0D2AA032F}" type="presOf" srcId="{851EF02D-4E59-5041-89D7-627FB4EC6616}" destId="{709B747C-318A-DB40-B2FE-A27AEB67E54A}" srcOrd="0" destOrd="0" presId="urn:microsoft.com/office/officeart/2008/layout/HalfCircleOrganizationChart"/>
    <dgm:cxn modelId="{63471263-F4EE-AA47-B649-B4B5E8326E69}" type="presOf" srcId="{318866DB-4C54-644C-B5B2-62D81D1CB1ED}" destId="{839C52B7-E823-8B43-9FF8-2B56EEE41FD4}" srcOrd="0" destOrd="0" presId="urn:microsoft.com/office/officeart/2008/layout/HalfCircleOrganizationChart"/>
    <dgm:cxn modelId="{F4423862-A0A2-3F48-8FD9-4B2DB9853FA5}" type="presOf" srcId="{C54844B4-B9B0-B24D-9485-673399CDC4E2}" destId="{7FE57F9A-7356-C94F-9188-49E4DAEB4F56}" srcOrd="0" destOrd="0" presId="urn:microsoft.com/office/officeart/2008/layout/HalfCircleOrganizationChart"/>
    <dgm:cxn modelId="{DFB5886C-2EA4-E645-A2E7-31A30B186D77}" srcId="{A9B3F6A5-C6D1-254C-BD35-1FAB4569ADFA}" destId="{1F264E59-6640-F24A-A9A5-AE6102944451}" srcOrd="0" destOrd="0" parTransId="{318866DB-4C54-644C-B5B2-62D81D1CB1ED}" sibTransId="{091DF040-EFBD-584E-A3AF-CFC32E7CF8B6}"/>
    <dgm:cxn modelId="{6D15BF14-41EE-9345-8BEC-1A12B9F83938}" type="presOf" srcId="{F50AD94D-85E6-4C44-8AED-FC86928A67E0}" destId="{2CFFCB8D-9475-BD4B-9887-384F29646124}" srcOrd="0" destOrd="0" presId="urn:microsoft.com/office/officeart/2008/layout/HalfCircleOrganizationChart"/>
    <dgm:cxn modelId="{BABA0A71-0497-A742-9678-AE6E31E70C23}" type="presOf" srcId="{DCFC437A-325F-8D45-B683-EDC55DEB4733}" destId="{D68DF7B4-8542-9446-818C-59947218F8B5}" srcOrd="0" destOrd="0" presId="urn:microsoft.com/office/officeart/2008/layout/HalfCircleOrganizationChart"/>
    <dgm:cxn modelId="{A9B5003F-72E9-FA4C-81FF-633C81AFF22F}" type="presOf" srcId="{921F844B-8BCA-BD4D-9EE2-1D1536B58524}" destId="{D41A28FF-9D7C-E049-9F81-95EBF4E366AF}" srcOrd="0" destOrd="0" presId="urn:microsoft.com/office/officeart/2008/layout/HalfCircleOrganizationChart"/>
    <dgm:cxn modelId="{96CF73E9-5B93-3742-AEFB-1D3D89B79D95}" type="presOf" srcId="{067644FF-A968-EB4A-A816-03D30CF9A0C0}" destId="{0247B166-BC53-1542-AD63-412179EA14B5}" srcOrd="1" destOrd="0" presId="urn:microsoft.com/office/officeart/2008/layout/HalfCircleOrganizationChart"/>
    <dgm:cxn modelId="{980AEDEF-7F91-B140-AF12-13B1D3328EC2}" type="presOf" srcId="{1F264E59-6640-F24A-A9A5-AE6102944451}" destId="{1EBC3FE8-4A6F-7442-9129-150F8118DDEA}" srcOrd="0" destOrd="0" presId="urn:microsoft.com/office/officeart/2008/layout/HalfCircleOrganizationChart"/>
    <dgm:cxn modelId="{9E403EBD-254F-F24B-ADD1-2DE478CBADD4}" type="presOf" srcId="{64903026-723B-164B-9176-ABC25F3A9F67}" destId="{2D06822F-24C2-554F-BA78-811C34A3B1A5}" srcOrd="0" destOrd="0" presId="urn:microsoft.com/office/officeart/2008/layout/HalfCircleOrganizationChart"/>
    <dgm:cxn modelId="{7DDF9EC7-99FC-744F-B335-078580F216A3}" type="presOf" srcId="{0B51E70B-C752-B649-B1AF-4BE866619E2C}" destId="{F70AC1FB-31CD-AB41-AB2A-30C27B078C73}" srcOrd="0" destOrd="0" presId="urn:microsoft.com/office/officeart/2008/layout/HalfCircleOrganizationChart"/>
    <dgm:cxn modelId="{E4FA79A7-8CB4-C743-8B09-D7CD971EA222}" type="presParOf" srcId="{D68DF7B4-8542-9446-818C-59947218F8B5}" destId="{8C142624-E278-EF42-A760-9372E64F4E35}" srcOrd="0" destOrd="0" presId="urn:microsoft.com/office/officeart/2008/layout/HalfCircleOrganizationChart"/>
    <dgm:cxn modelId="{DD733953-119C-0144-9152-A80323EE4756}" type="presParOf" srcId="{8C142624-E278-EF42-A760-9372E64F4E35}" destId="{0419F53B-788F-444A-A6C3-8372D04550CD}" srcOrd="0" destOrd="0" presId="urn:microsoft.com/office/officeart/2008/layout/HalfCircleOrganizationChart"/>
    <dgm:cxn modelId="{D7AF0820-CED6-964F-BFB5-ECEA35865A08}" type="presParOf" srcId="{0419F53B-788F-444A-A6C3-8372D04550CD}" destId="{EB05192C-527A-5D41-87F2-2EC5C324EC0B}" srcOrd="0" destOrd="0" presId="urn:microsoft.com/office/officeart/2008/layout/HalfCircleOrganizationChart"/>
    <dgm:cxn modelId="{45606FAB-C366-B54E-8A09-ADF0CFA1054D}" type="presParOf" srcId="{0419F53B-788F-444A-A6C3-8372D04550CD}" destId="{6AD2DE29-FCC8-C547-A1A0-7EB4A67403DE}" srcOrd="1" destOrd="0" presId="urn:microsoft.com/office/officeart/2008/layout/HalfCircleOrganizationChart"/>
    <dgm:cxn modelId="{603DC520-1D88-374E-B459-420A77DE9ED5}" type="presParOf" srcId="{0419F53B-788F-444A-A6C3-8372D04550CD}" destId="{97681BB6-FB53-B940-AE01-EABFD1280AAE}" srcOrd="2" destOrd="0" presId="urn:microsoft.com/office/officeart/2008/layout/HalfCircleOrganizationChart"/>
    <dgm:cxn modelId="{2578BBD7-2D2F-FE46-8C1C-EC6C115ECCC5}" type="presParOf" srcId="{0419F53B-788F-444A-A6C3-8372D04550CD}" destId="{6CC84037-DD20-484A-B7F5-D331EDFCF789}" srcOrd="3" destOrd="0" presId="urn:microsoft.com/office/officeart/2008/layout/HalfCircleOrganizationChart"/>
    <dgm:cxn modelId="{D9C1B515-338D-7A42-983F-ED7A66BCDE77}" type="presParOf" srcId="{8C142624-E278-EF42-A760-9372E64F4E35}" destId="{A49555AC-5C29-674A-8009-91FC9632F983}" srcOrd="1" destOrd="0" presId="urn:microsoft.com/office/officeart/2008/layout/HalfCircleOrganizationChart"/>
    <dgm:cxn modelId="{E71C3C44-FEEB-0B4C-BE6E-4CE5C917FACF}" type="presParOf" srcId="{A49555AC-5C29-674A-8009-91FC9632F983}" destId="{839C52B7-E823-8B43-9FF8-2B56EEE41FD4}" srcOrd="0" destOrd="0" presId="urn:microsoft.com/office/officeart/2008/layout/HalfCircleOrganizationChart"/>
    <dgm:cxn modelId="{5C561148-DD68-E743-B143-C89B22B02CDD}" type="presParOf" srcId="{A49555AC-5C29-674A-8009-91FC9632F983}" destId="{1B45603D-A7F5-8946-9EDB-0C49E0E725B0}" srcOrd="1" destOrd="0" presId="urn:microsoft.com/office/officeart/2008/layout/HalfCircleOrganizationChart"/>
    <dgm:cxn modelId="{6D9E041C-B44B-1044-B1BB-33EA2D2F059D}" type="presParOf" srcId="{1B45603D-A7F5-8946-9EDB-0C49E0E725B0}" destId="{F6ED177D-F269-234F-B392-2C216624C4A9}" srcOrd="0" destOrd="0" presId="urn:microsoft.com/office/officeart/2008/layout/HalfCircleOrganizationChart"/>
    <dgm:cxn modelId="{816CA330-5DF7-8248-A79A-53638D544AF5}" type="presParOf" srcId="{F6ED177D-F269-234F-B392-2C216624C4A9}" destId="{1EBC3FE8-4A6F-7442-9129-150F8118DDEA}" srcOrd="0" destOrd="0" presId="urn:microsoft.com/office/officeart/2008/layout/HalfCircleOrganizationChart"/>
    <dgm:cxn modelId="{5FD80795-1CA6-294D-9E62-BF3032330918}" type="presParOf" srcId="{F6ED177D-F269-234F-B392-2C216624C4A9}" destId="{42549172-AA64-A840-B29A-9C3F45CE9EE5}" srcOrd="1" destOrd="0" presId="urn:microsoft.com/office/officeart/2008/layout/HalfCircleOrganizationChart"/>
    <dgm:cxn modelId="{47AD278E-BCBC-EA48-8E84-B2D68F03E0D4}" type="presParOf" srcId="{F6ED177D-F269-234F-B392-2C216624C4A9}" destId="{E1FC29C1-E80E-214D-BD6C-5AD13CFE5633}" srcOrd="2" destOrd="0" presId="urn:microsoft.com/office/officeart/2008/layout/HalfCircleOrganizationChart"/>
    <dgm:cxn modelId="{F76E4994-9235-734D-94CD-ECBB7089CF73}" type="presParOf" srcId="{F6ED177D-F269-234F-B392-2C216624C4A9}" destId="{1504E0BF-00D0-3C49-8725-83C91B7265FD}" srcOrd="3" destOrd="0" presId="urn:microsoft.com/office/officeart/2008/layout/HalfCircleOrganizationChart"/>
    <dgm:cxn modelId="{DD21CCBB-B164-0346-9DFE-CE90800CF374}" type="presParOf" srcId="{1B45603D-A7F5-8946-9EDB-0C49E0E725B0}" destId="{1C59311C-77A4-8543-96C5-012AED6A0FC6}" srcOrd="1" destOrd="0" presId="urn:microsoft.com/office/officeart/2008/layout/HalfCircleOrganizationChart"/>
    <dgm:cxn modelId="{1DB03D85-5672-E740-AC2A-A78F3E9DAC4C}" type="presParOf" srcId="{1B45603D-A7F5-8946-9EDB-0C49E0E725B0}" destId="{34E4429F-6A17-A346-98B4-47D38A30F214}" srcOrd="2" destOrd="0" presId="urn:microsoft.com/office/officeart/2008/layout/HalfCircleOrganizationChart"/>
    <dgm:cxn modelId="{004A6C10-E6E0-444D-8380-075B6EB95FDF}" type="presParOf" srcId="{A49555AC-5C29-674A-8009-91FC9632F983}" destId="{2CFFCB8D-9475-BD4B-9887-384F29646124}" srcOrd="2" destOrd="0" presId="urn:microsoft.com/office/officeart/2008/layout/HalfCircleOrganizationChart"/>
    <dgm:cxn modelId="{2D4DA199-26DA-2145-A350-FD7CC4ADD4B7}" type="presParOf" srcId="{A49555AC-5C29-674A-8009-91FC9632F983}" destId="{59C86635-0565-7040-B9DD-AC3052EA4315}" srcOrd="3" destOrd="0" presId="urn:microsoft.com/office/officeart/2008/layout/HalfCircleOrganizationChart"/>
    <dgm:cxn modelId="{1064C587-DFA7-CE46-99D1-42EB0B8A380B}" type="presParOf" srcId="{59C86635-0565-7040-B9DD-AC3052EA4315}" destId="{5834ADD8-E84B-3B4A-B0FB-2D092E4BF926}" srcOrd="0" destOrd="0" presId="urn:microsoft.com/office/officeart/2008/layout/HalfCircleOrganizationChart"/>
    <dgm:cxn modelId="{19F3E1DA-8A14-9246-87E2-7A848EE62544}" type="presParOf" srcId="{5834ADD8-E84B-3B4A-B0FB-2D092E4BF926}" destId="{9E51699A-991B-4641-84D2-212B2B027E89}" srcOrd="0" destOrd="0" presId="urn:microsoft.com/office/officeart/2008/layout/HalfCircleOrganizationChart"/>
    <dgm:cxn modelId="{9A37B0FA-5AFD-4049-9BB8-4A933206605A}" type="presParOf" srcId="{5834ADD8-E84B-3B4A-B0FB-2D092E4BF926}" destId="{B6FDC77A-3C83-BB4E-BC88-7F6692336B41}" srcOrd="1" destOrd="0" presId="urn:microsoft.com/office/officeart/2008/layout/HalfCircleOrganizationChart"/>
    <dgm:cxn modelId="{29860F2E-3ADE-A640-A421-52B14558D2A4}" type="presParOf" srcId="{5834ADD8-E84B-3B4A-B0FB-2D092E4BF926}" destId="{B61017B7-CC38-E44F-8EC2-7442FCA629E8}" srcOrd="2" destOrd="0" presId="urn:microsoft.com/office/officeart/2008/layout/HalfCircleOrganizationChart"/>
    <dgm:cxn modelId="{F4F9BE26-BFBA-8144-A46A-5246C4F9433A}" type="presParOf" srcId="{5834ADD8-E84B-3B4A-B0FB-2D092E4BF926}" destId="{300B6A78-0C3A-5B4E-AD2F-93B97DA2F56C}" srcOrd="3" destOrd="0" presId="urn:microsoft.com/office/officeart/2008/layout/HalfCircleOrganizationChart"/>
    <dgm:cxn modelId="{D02E73B5-B78B-1B46-B6DE-074D33061E36}" type="presParOf" srcId="{59C86635-0565-7040-B9DD-AC3052EA4315}" destId="{EE308B4A-7A03-3E44-8E3A-0773FF338E2D}" srcOrd="1" destOrd="0" presId="urn:microsoft.com/office/officeart/2008/layout/HalfCircleOrganizationChart"/>
    <dgm:cxn modelId="{B5D15E91-93D3-9840-A6CF-58B3417A849A}" type="presParOf" srcId="{59C86635-0565-7040-B9DD-AC3052EA4315}" destId="{43828F01-0673-D442-A2B3-3198087E1EA8}" srcOrd="2" destOrd="0" presId="urn:microsoft.com/office/officeart/2008/layout/HalfCircleOrganizationChart"/>
    <dgm:cxn modelId="{49CC6152-14C8-014B-AC7A-FFD8DD38D66F}" type="presParOf" srcId="{A49555AC-5C29-674A-8009-91FC9632F983}" destId="{D41A28FF-9D7C-E049-9F81-95EBF4E366AF}" srcOrd="4" destOrd="0" presId="urn:microsoft.com/office/officeart/2008/layout/HalfCircleOrganizationChart"/>
    <dgm:cxn modelId="{974D9E51-FEC4-3745-B1C8-C5F3FC807B7D}" type="presParOf" srcId="{A49555AC-5C29-674A-8009-91FC9632F983}" destId="{765BF392-0BE6-4A45-9CAC-BF4BDF935112}" srcOrd="5" destOrd="0" presId="urn:microsoft.com/office/officeart/2008/layout/HalfCircleOrganizationChart"/>
    <dgm:cxn modelId="{DB196FEC-49C6-FF42-9F46-BB8F65C9777D}" type="presParOf" srcId="{765BF392-0BE6-4A45-9CAC-BF4BDF935112}" destId="{19B133D6-4518-D641-9265-D2C36F3821CD}" srcOrd="0" destOrd="0" presId="urn:microsoft.com/office/officeart/2008/layout/HalfCircleOrganizationChart"/>
    <dgm:cxn modelId="{BF189C85-312E-964C-A3DE-CD67A406D601}" type="presParOf" srcId="{19B133D6-4518-D641-9265-D2C36F3821CD}" destId="{A5E4020B-49DD-1B4E-B673-EB8226EE3720}" srcOrd="0" destOrd="0" presId="urn:microsoft.com/office/officeart/2008/layout/HalfCircleOrganizationChart"/>
    <dgm:cxn modelId="{4FD65FDB-4BD4-8A47-A258-918213AD9A6F}" type="presParOf" srcId="{19B133D6-4518-D641-9265-D2C36F3821CD}" destId="{6FE385BF-D2AB-EC41-94A3-9BBD64D9BC9B}" srcOrd="1" destOrd="0" presId="urn:microsoft.com/office/officeart/2008/layout/HalfCircleOrganizationChart"/>
    <dgm:cxn modelId="{1CEF1A4F-FC6E-9D47-8630-607E460C84E4}" type="presParOf" srcId="{19B133D6-4518-D641-9265-D2C36F3821CD}" destId="{1A7170AA-F5BC-D94A-BA92-7E413503321A}" srcOrd="2" destOrd="0" presId="urn:microsoft.com/office/officeart/2008/layout/HalfCircleOrganizationChart"/>
    <dgm:cxn modelId="{CD2AA7F1-396C-824C-B81E-7861383C11C5}" type="presParOf" srcId="{19B133D6-4518-D641-9265-D2C36F3821CD}" destId="{9E682431-A48B-7A40-A59B-56159335E06A}" srcOrd="3" destOrd="0" presId="urn:microsoft.com/office/officeart/2008/layout/HalfCircleOrganizationChart"/>
    <dgm:cxn modelId="{CD926422-347C-394A-9EA4-18EAAD269118}" type="presParOf" srcId="{765BF392-0BE6-4A45-9CAC-BF4BDF935112}" destId="{C96AD345-43B3-D140-B119-7B8AC02AC0B2}" srcOrd="1" destOrd="0" presId="urn:microsoft.com/office/officeart/2008/layout/HalfCircleOrganizationChart"/>
    <dgm:cxn modelId="{7FAA54CD-0F48-4147-A3F8-C3347F692D40}" type="presParOf" srcId="{C96AD345-43B3-D140-B119-7B8AC02AC0B2}" destId="{709B747C-318A-DB40-B2FE-A27AEB67E54A}" srcOrd="0" destOrd="0" presId="urn:microsoft.com/office/officeart/2008/layout/HalfCircleOrganizationChart"/>
    <dgm:cxn modelId="{D3B94933-68E8-7444-9279-3352F066D31A}" type="presParOf" srcId="{C96AD345-43B3-D140-B119-7B8AC02AC0B2}" destId="{75247BD8-79E6-CF40-BF0C-3FF975A0D8BA}" srcOrd="1" destOrd="0" presId="urn:microsoft.com/office/officeart/2008/layout/HalfCircleOrganizationChart"/>
    <dgm:cxn modelId="{C0F47B62-1656-364F-B6C6-6E53106E9488}" type="presParOf" srcId="{75247BD8-79E6-CF40-BF0C-3FF975A0D8BA}" destId="{A46132A0-D9A6-9942-AD1A-913D81EDE6AB}" srcOrd="0" destOrd="0" presId="urn:microsoft.com/office/officeart/2008/layout/HalfCircleOrganizationChart"/>
    <dgm:cxn modelId="{47177FBC-FC35-CA44-9B3F-0DC6C67BF66A}" type="presParOf" srcId="{A46132A0-D9A6-9942-AD1A-913D81EDE6AB}" destId="{2D06822F-24C2-554F-BA78-811C34A3B1A5}" srcOrd="0" destOrd="0" presId="urn:microsoft.com/office/officeart/2008/layout/HalfCircleOrganizationChart"/>
    <dgm:cxn modelId="{20F3F093-7B1F-4741-94A5-5D9A7A6A1107}" type="presParOf" srcId="{A46132A0-D9A6-9942-AD1A-913D81EDE6AB}" destId="{577DBC34-A896-B748-9D9E-587430B83FAB}" srcOrd="1" destOrd="0" presId="urn:microsoft.com/office/officeart/2008/layout/HalfCircleOrganizationChart"/>
    <dgm:cxn modelId="{81C2B388-FDC3-E645-A2D2-1ACC58288A74}" type="presParOf" srcId="{A46132A0-D9A6-9942-AD1A-913D81EDE6AB}" destId="{918013B7-1D24-044A-B869-966EE8EB7807}" srcOrd="2" destOrd="0" presId="urn:microsoft.com/office/officeart/2008/layout/HalfCircleOrganizationChart"/>
    <dgm:cxn modelId="{02450069-0E3E-4F4E-BA86-7A9F108146B5}" type="presParOf" srcId="{A46132A0-D9A6-9942-AD1A-913D81EDE6AB}" destId="{9428AB28-41E6-0A48-8820-157994D9D30C}" srcOrd="3" destOrd="0" presId="urn:microsoft.com/office/officeart/2008/layout/HalfCircleOrganizationChart"/>
    <dgm:cxn modelId="{CE06F667-7389-B14A-9B13-66E0C2688977}" type="presParOf" srcId="{75247BD8-79E6-CF40-BF0C-3FF975A0D8BA}" destId="{F9B5BAFC-6556-C847-B89A-0DF412C782F6}" srcOrd="1" destOrd="0" presId="urn:microsoft.com/office/officeart/2008/layout/HalfCircleOrganizationChart"/>
    <dgm:cxn modelId="{9509C414-8D62-DC43-A17D-809EF88E0CC2}" type="presParOf" srcId="{75247BD8-79E6-CF40-BF0C-3FF975A0D8BA}" destId="{F29318D9-AE18-0143-BE97-F618C4BC68C9}" srcOrd="2" destOrd="0" presId="urn:microsoft.com/office/officeart/2008/layout/HalfCircleOrganizationChart"/>
    <dgm:cxn modelId="{2DA1EDF4-6C02-614A-A3AD-46DBDEA79CD9}" type="presParOf" srcId="{765BF392-0BE6-4A45-9CAC-BF4BDF935112}" destId="{74F1DE5C-62D9-294D-9C28-7ED047F2C1F1}" srcOrd="2" destOrd="0" presId="urn:microsoft.com/office/officeart/2008/layout/HalfCircleOrganizationChart"/>
    <dgm:cxn modelId="{1CAFCF7F-9635-3243-8F2B-B8024BA09313}" type="presParOf" srcId="{A49555AC-5C29-674A-8009-91FC9632F983}" destId="{F70AC1FB-31CD-AB41-AB2A-30C27B078C73}" srcOrd="6" destOrd="0" presId="urn:microsoft.com/office/officeart/2008/layout/HalfCircleOrganizationChart"/>
    <dgm:cxn modelId="{63A1DC4C-6977-DA46-BDFA-210848FAC11D}" type="presParOf" srcId="{A49555AC-5C29-674A-8009-91FC9632F983}" destId="{79D3F9B6-5C07-594B-8B56-0AFDAB030CBE}" srcOrd="7" destOrd="0" presId="urn:microsoft.com/office/officeart/2008/layout/HalfCircleOrganizationChart"/>
    <dgm:cxn modelId="{2AFB639F-B265-A840-AFE6-CA7A3CA0DDE3}" type="presParOf" srcId="{79D3F9B6-5C07-594B-8B56-0AFDAB030CBE}" destId="{062D1878-5626-4F44-8DFB-84EA745BD08A}" srcOrd="0" destOrd="0" presId="urn:microsoft.com/office/officeart/2008/layout/HalfCircleOrganizationChart"/>
    <dgm:cxn modelId="{81F58AF7-A3ED-F641-B97F-AF350518C062}" type="presParOf" srcId="{062D1878-5626-4F44-8DFB-84EA745BD08A}" destId="{172ADABA-4E50-1C40-9B0C-7335204F503D}" srcOrd="0" destOrd="0" presId="urn:microsoft.com/office/officeart/2008/layout/HalfCircleOrganizationChart"/>
    <dgm:cxn modelId="{46F55BEE-73CE-7641-A9AB-5F39DE217EEB}" type="presParOf" srcId="{062D1878-5626-4F44-8DFB-84EA745BD08A}" destId="{0F621EC2-8E12-0549-A2AA-DEA3673AA5A3}" srcOrd="1" destOrd="0" presId="urn:microsoft.com/office/officeart/2008/layout/HalfCircleOrganizationChart"/>
    <dgm:cxn modelId="{D406A1EA-1D14-DE48-B597-023E1EC3473E}" type="presParOf" srcId="{062D1878-5626-4F44-8DFB-84EA745BD08A}" destId="{80D6CEEA-0B76-5246-A4B8-C94A86E47F03}" srcOrd="2" destOrd="0" presId="urn:microsoft.com/office/officeart/2008/layout/HalfCircleOrganizationChart"/>
    <dgm:cxn modelId="{4904E022-E6E0-F84A-9DB1-1BF0B02E5E22}" type="presParOf" srcId="{062D1878-5626-4F44-8DFB-84EA745BD08A}" destId="{0247B166-BC53-1542-AD63-412179EA14B5}" srcOrd="3" destOrd="0" presId="urn:microsoft.com/office/officeart/2008/layout/HalfCircleOrganizationChart"/>
    <dgm:cxn modelId="{78E4F254-6B10-C441-B2F4-0C7F3A71E302}" type="presParOf" srcId="{79D3F9B6-5C07-594B-8B56-0AFDAB030CBE}" destId="{540E4BFD-77E2-0A4A-AF47-826045A2EAE7}" srcOrd="1" destOrd="0" presId="urn:microsoft.com/office/officeart/2008/layout/HalfCircleOrganizationChart"/>
    <dgm:cxn modelId="{2C24969A-0F68-754C-9A45-254D21AF26EB}" type="presParOf" srcId="{540E4BFD-77E2-0A4A-AF47-826045A2EAE7}" destId="{45E80E85-8B2F-BE4A-86BC-2DD7EF816D17}" srcOrd="0" destOrd="0" presId="urn:microsoft.com/office/officeart/2008/layout/HalfCircleOrganizationChart"/>
    <dgm:cxn modelId="{5433E67B-2A7B-754B-9362-F0EE9CE2DDB0}" type="presParOf" srcId="{540E4BFD-77E2-0A4A-AF47-826045A2EAE7}" destId="{7D68A9C3-7AFE-884E-A5C2-407FA5A1DE85}" srcOrd="1" destOrd="0" presId="urn:microsoft.com/office/officeart/2008/layout/HalfCircleOrganizationChart"/>
    <dgm:cxn modelId="{2C7CB87E-1301-9F43-844E-4F1DD8470BAA}" type="presParOf" srcId="{7D68A9C3-7AFE-884E-A5C2-407FA5A1DE85}" destId="{175B3CA9-6AAF-9A4F-ADB0-B6E62799E89F}" srcOrd="0" destOrd="0" presId="urn:microsoft.com/office/officeart/2008/layout/HalfCircleOrganizationChart"/>
    <dgm:cxn modelId="{3DBBB316-8466-5C4D-8B1F-05809A9030A0}" type="presParOf" srcId="{175B3CA9-6AAF-9A4F-ADB0-B6E62799E89F}" destId="{79FA37EA-7521-1F4C-A399-95F223771CD3}" srcOrd="0" destOrd="0" presId="urn:microsoft.com/office/officeart/2008/layout/HalfCircleOrganizationChart"/>
    <dgm:cxn modelId="{04E8A6F4-4675-2341-8EFF-0A71C6D0004D}" type="presParOf" srcId="{175B3CA9-6AAF-9A4F-ADB0-B6E62799E89F}" destId="{A49E9390-BD0F-C24A-9449-9F4ADBBD70B3}" srcOrd="1" destOrd="0" presId="urn:microsoft.com/office/officeart/2008/layout/HalfCircleOrganizationChart"/>
    <dgm:cxn modelId="{D0651BCF-0959-E54E-ACFD-D394A6EC9625}" type="presParOf" srcId="{175B3CA9-6AAF-9A4F-ADB0-B6E62799E89F}" destId="{1C426711-9729-3E46-B42D-7809147B8BC6}" srcOrd="2" destOrd="0" presId="urn:microsoft.com/office/officeart/2008/layout/HalfCircleOrganizationChart"/>
    <dgm:cxn modelId="{1ABC0636-32DE-4141-8A41-B4DE1E2B3606}" type="presParOf" srcId="{175B3CA9-6AAF-9A4F-ADB0-B6E62799E89F}" destId="{28A1E2BE-67B5-094C-9E05-96B9C0F2F552}" srcOrd="3" destOrd="0" presId="urn:microsoft.com/office/officeart/2008/layout/HalfCircleOrganizationChart"/>
    <dgm:cxn modelId="{C0AC2A4C-7B74-DF4D-A40F-8DE2D9C805CA}" type="presParOf" srcId="{7D68A9C3-7AFE-884E-A5C2-407FA5A1DE85}" destId="{11CC00A4-9717-6747-A608-CA2C7C37A923}" srcOrd="1" destOrd="0" presId="urn:microsoft.com/office/officeart/2008/layout/HalfCircleOrganizationChart"/>
    <dgm:cxn modelId="{6610A5B8-7101-1E48-A183-55C565842465}" type="presParOf" srcId="{11CC00A4-9717-6747-A608-CA2C7C37A923}" destId="{102E5C1E-92E6-784F-99D8-8F63D68D2ED2}" srcOrd="0" destOrd="0" presId="urn:microsoft.com/office/officeart/2008/layout/HalfCircleOrganizationChart"/>
    <dgm:cxn modelId="{2F142288-FDEB-4A47-B44E-C065556B1D8B}" type="presParOf" srcId="{11CC00A4-9717-6747-A608-CA2C7C37A923}" destId="{63957DCA-AF7B-914E-8BBB-44B073008C15}" srcOrd="1" destOrd="0" presId="urn:microsoft.com/office/officeart/2008/layout/HalfCircleOrganizationChart"/>
    <dgm:cxn modelId="{FDF215DC-4AE9-0F47-BE52-8EBD212F05D8}" type="presParOf" srcId="{63957DCA-AF7B-914E-8BBB-44B073008C15}" destId="{B1EF8B2C-84EA-7A47-A4A3-0A7BC4EAD06C}" srcOrd="0" destOrd="0" presId="urn:microsoft.com/office/officeart/2008/layout/HalfCircleOrganizationChart"/>
    <dgm:cxn modelId="{BBD82702-8905-CD44-8D1C-2F9B9C522CB9}" type="presParOf" srcId="{B1EF8B2C-84EA-7A47-A4A3-0A7BC4EAD06C}" destId="{192B681F-91C4-AF4E-B79D-C7793AA9A6E3}" srcOrd="0" destOrd="0" presId="urn:microsoft.com/office/officeart/2008/layout/HalfCircleOrganizationChart"/>
    <dgm:cxn modelId="{1018F6D8-8543-2345-AA45-CD2D1F0D60DE}" type="presParOf" srcId="{B1EF8B2C-84EA-7A47-A4A3-0A7BC4EAD06C}" destId="{72EC0DAB-5DCC-3743-989B-0DB7633AC99A}" srcOrd="1" destOrd="0" presId="urn:microsoft.com/office/officeart/2008/layout/HalfCircleOrganizationChart"/>
    <dgm:cxn modelId="{3A030C67-D030-C449-B293-8387B8C1802C}" type="presParOf" srcId="{B1EF8B2C-84EA-7A47-A4A3-0A7BC4EAD06C}" destId="{9DE48F64-63EE-6C41-98AA-261C1CF4B2A3}" srcOrd="2" destOrd="0" presId="urn:microsoft.com/office/officeart/2008/layout/HalfCircleOrganizationChart"/>
    <dgm:cxn modelId="{ADBACA61-C5A1-6649-BC7A-357F1377B835}" type="presParOf" srcId="{B1EF8B2C-84EA-7A47-A4A3-0A7BC4EAD06C}" destId="{0BF0BE85-E423-A843-B9AB-EA5B9369F662}" srcOrd="3" destOrd="0" presId="urn:microsoft.com/office/officeart/2008/layout/HalfCircleOrganizationChart"/>
    <dgm:cxn modelId="{5269CB00-42C5-B744-A3FC-F1826CCBE5A9}" type="presParOf" srcId="{63957DCA-AF7B-914E-8BBB-44B073008C15}" destId="{18242CA4-A70C-8C46-93EC-382AB38BF6ED}" srcOrd="1" destOrd="0" presId="urn:microsoft.com/office/officeart/2008/layout/HalfCircleOrganizationChart"/>
    <dgm:cxn modelId="{C847444E-5976-C44D-A668-EC7C3DAB6844}" type="presParOf" srcId="{63957DCA-AF7B-914E-8BBB-44B073008C15}" destId="{C5E99255-DB7B-6F4D-A5CF-A4526D87AC2F}" srcOrd="2" destOrd="0" presId="urn:microsoft.com/office/officeart/2008/layout/HalfCircleOrganizationChart"/>
    <dgm:cxn modelId="{DB6D78C7-677C-0B48-8657-D8749503C29A}" type="presParOf" srcId="{7D68A9C3-7AFE-884E-A5C2-407FA5A1DE85}" destId="{7E1E19D2-B6CC-E34F-8DFA-78C3989F2998}" srcOrd="2" destOrd="0" presId="urn:microsoft.com/office/officeart/2008/layout/HalfCircleOrganizationChart"/>
    <dgm:cxn modelId="{CAE04C40-FBED-B048-892E-E29C39010B13}" type="presParOf" srcId="{79D3F9B6-5C07-594B-8B56-0AFDAB030CBE}" destId="{7075C42A-DCAA-5B49-A821-80CC02BDB78F}" srcOrd="2" destOrd="0" presId="urn:microsoft.com/office/officeart/2008/layout/HalfCircleOrganizationChart"/>
    <dgm:cxn modelId="{39B286E8-6F40-E04E-990F-206FA24203C0}" type="presParOf" srcId="{A49555AC-5C29-674A-8009-91FC9632F983}" destId="{7FE57F9A-7356-C94F-9188-49E4DAEB4F56}" srcOrd="8" destOrd="0" presId="urn:microsoft.com/office/officeart/2008/layout/HalfCircleOrganizationChart"/>
    <dgm:cxn modelId="{10D50AF0-E06B-E644-B651-013D8EE39675}" type="presParOf" srcId="{A49555AC-5C29-674A-8009-91FC9632F983}" destId="{6E2C8647-3FDB-A248-912D-4D8534C5EEC4}" srcOrd="9" destOrd="0" presId="urn:microsoft.com/office/officeart/2008/layout/HalfCircleOrganizationChart"/>
    <dgm:cxn modelId="{1209B6F2-FE44-4344-BC33-9A6EF55FB6C2}" type="presParOf" srcId="{6E2C8647-3FDB-A248-912D-4D8534C5EEC4}" destId="{A829A08D-0B5F-FD40-9C3E-64260F900609}" srcOrd="0" destOrd="0" presId="urn:microsoft.com/office/officeart/2008/layout/HalfCircleOrganizationChart"/>
    <dgm:cxn modelId="{3666E583-9EFF-3341-8D8E-DA7DDF2C3299}" type="presParOf" srcId="{A829A08D-0B5F-FD40-9C3E-64260F900609}" destId="{C37DF790-00F9-8D45-9081-2DC5F7F0C0C5}" srcOrd="0" destOrd="0" presId="urn:microsoft.com/office/officeart/2008/layout/HalfCircleOrganizationChart"/>
    <dgm:cxn modelId="{78C0A880-CFEB-8749-AE60-DC2ADBECB42A}" type="presParOf" srcId="{A829A08D-0B5F-FD40-9C3E-64260F900609}" destId="{F2FAF5CB-E102-BE49-B2F6-ECB7483FF333}" srcOrd="1" destOrd="0" presId="urn:microsoft.com/office/officeart/2008/layout/HalfCircleOrganizationChart"/>
    <dgm:cxn modelId="{DD42FBBB-3475-5843-B387-6141577A3408}" type="presParOf" srcId="{A829A08D-0B5F-FD40-9C3E-64260F900609}" destId="{22614682-6F21-9B47-AFB0-76A74D124FAA}" srcOrd="2" destOrd="0" presId="urn:microsoft.com/office/officeart/2008/layout/HalfCircleOrganizationChart"/>
    <dgm:cxn modelId="{4ACB493F-92FB-DD43-8DDA-34BD899398A9}" type="presParOf" srcId="{A829A08D-0B5F-FD40-9C3E-64260F900609}" destId="{5B3E174E-CD52-CB4D-B0C2-F74AD4CC5116}" srcOrd="3" destOrd="0" presId="urn:microsoft.com/office/officeart/2008/layout/HalfCircleOrganizationChart"/>
    <dgm:cxn modelId="{4A99DE8F-458D-D945-84AD-655280BEC9F4}" type="presParOf" srcId="{6E2C8647-3FDB-A248-912D-4D8534C5EEC4}" destId="{86D0DAB3-927E-FE48-92E1-3BAC00D98780}" srcOrd="1" destOrd="0" presId="urn:microsoft.com/office/officeart/2008/layout/HalfCircleOrganizationChart"/>
    <dgm:cxn modelId="{E0C40BC7-AD15-0D4C-A758-E062AAC73189}" type="presParOf" srcId="{6E2C8647-3FDB-A248-912D-4D8534C5EEC4}" destId="{0EB13402-A0BB-8746-9F68-BFFF0AAAD1AD}" srcOrd="2" destOrd="0" presId="urn:microsoft.com/office/officeart/2008/layout/HalfCircleOrganizationChart"/>
    <dgm:cxn modelId="{2963DADF-445E-1447-AC8F-92C4FC06AEE3}" type="presParOf" srcId="{8C142624-E278-EF42-A760-9372E64F4E35}" destId="{D6AAF9F8-CDF0-DA49-8E37-9E816C70EB2D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CFC437A-325F-8D45-B683-EDC55DEB4733}" type="doc">
      <dgm:prSet loTypeId="urn:microsoft.com/office/officeart/2008/layout/HalfCircleOrganizationChart" loCatId="" qsTypeId="urn:microsoft.com/office/officeart/2005/8/quickstyle/simple3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9B3F6A5-C6D1-254C-BD35-1FAB4569ADFA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node</a:t>
          </a:r>
          <a:endParaRPr lang="en-US" dirty="0">
            <a:latin typeface="Inconsolata"/>
            <a:cs typeface="Inconsolata"/>
          </a:endParaRPr>
        </a:p>
      </dgm:t>
    </dgm:pt>
    <dgm:pt modelId="{5CBD8DF2-8DE8-014A-A4B0-D1F42882B973}" type="parTrans" cxnId="{4EEE0656-A4BC-254A-8411-1757EA8AA43F}">
      <dgm:prSet/>
      <dgm:spPr/>
      <dgm:t>
        <a:bodyPr/>
        <a:lstStyle/>
        <a:p>
          <a:endParaRPr lang="en-US"/>
        </a:p>
      </dgm:t>
    </dgm:pt>
    <dgm:pt modelId="{C81387DC-A3CF-6C48-9904-F7933680B0E5}" type="sibTrans" cxnId="{4EEE0656-A4BC-254A-8411-1757EA8AA43F}">
      <dgm:prSet/>
      <dgm:spPr/>
      <dgm:t>
        <a:bodyPr/>
        <a:lstStyle/>
        <a:p>
          <a:endParaRPr lang="en-US"/>
        </a:p>
      </dgm:t>
    </dgm:pt>
    <dgm:pt modelId="{1F264E59-6640-F24A-A9A5-AE6102944451}">
      <dgm:prSet phldrT="[Text]"/>
      <dgm:spPr/>
      <dgm:t>
        <a:bodyPr/>
        <a:lstStyle/>
        <a:p>
          <a:r>
            <a:rPr lang="en-US" dirty="0" err="1" smtClean="0">
              <a:latin typeface="Inconsolata"/>
              <a:cs typeface="Inconsolata"/>
            </a:rPr>
            <a:t>ipaddress</a:t>
          </a:r>
          <a:endParaRPr lang="en-US" dirty="0">
            <a:latin typeface="Inconsolata"/>
            <a:cs typeface="Inconsolata"/>
          </a:endParaRPr>
        </a:p>
      </dgm:t>
    </dgm:pt>
    <dgm:pt modelId="{318866DB-4C54-644C-B5B2-62D81D1CB1ED}" type="parTrans" cxnId="{DFB5886C-2EA4-E645-A2E7-31A30B186D77}">
      <dgm:prSet/>
      <dgm:spPr/>
      <dgm:t>
        <a:bodyPr/>
        <a:lstStyle/>
        <a:p>
          <a:endParaRPr lang="en-US"/>
        </a:p>
      </dgm:t>
    </dgm:pt>
    <dgm:pt modelId="{091DF040-EFBD-584E-A3AF-CFC32E7CF8B6}" type="sibTrans" cxnId="{DFB5886C-2EA4-E645-A2E7-31A30B186D77}">
      <dgm:prSet/>
      <dgm:spPr/>
      <dgm:t>
        <a:bodyPr/>
        <a:lstStyle/>
        <a:p>
          <a:endParaRPr lang="en-US"/>
        </a:p>
      </dgm:t>
    </dgm:pt>
    <dgm:pt modelId="{51B08561-6DC4-1241-9670-0F3CAB408282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hostname</a:t>
          </a:r>
          <a:endParaRPr lang="en-US" dirty="0">
            <a:latin typeface="Inconsolata"/>
            <a:cs typeface="Inconsolata"/>
          </a:endParaRPr>
        </a:p>
      </dgm:t>
    </dgm:pt>
    <dgm:pt modelId="{F50AD94D-85E6-4C44-8AED-FC86928A67E0}" type="parTrans" cxnId="{6AF14E55-2B1C-2446-83C6-37EBAD1ED6BB}">
      <dgm:prSet/>
      <dgm:spPr/>
      <dgm:t>
        <a:bodyPr/>
        <a:lstStyle/>
        <a:p>
          <a:endParaRPr lang="en-US"/>
        </a:p>
      </dgm:t>
    </dgm:pt>
    <dgm:pt modelId="{CAF90965-81BD-564C-9AC4-C97BEB5FDC59}" type="sibTrans" cxnId="{6AF14E55-2B1C-2446-83C6-37EBAD1ED6BB}">
      <dgm:prSet/>
      <dgm:spPr/>
      <dgm:t>
        <a:bodyPr/>
        <a:lstStyle/>
        <a:p>
          <a:endParaRPr lang="en-US"/>
        </a:p>
      </dgm:t>
    </dgm:pt>
    <dgm:pt modelId="{D44B9CD4-94DF-B64E-820E-95E84117F9D4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memory</a:t>
          </a:r>
          <a:endParaRPr lang="en-US" dirty="0">
            <a:latin typeface="Inconsolata"/>
            <a:cs typeface="Inconsolata"/>
          </a:endParaRPr>
        </a:p>
      </dgm:t>
    </dgm:pt>
    <dgm:pt modelId="{921F844B-8BCA-BD4D-9EE2-1D1536B58524}" type="parTrans" cxnId="{3287D0BD-4CCD-D741-BEA8-8F441B59A4D3}">
      <dgm:prSet/>
      <dgm:spPr/>
      <dgm:t>
        <a:bodyPr/>
        <a:lstStyle/>
        <a:p>
          <a:endParaRPr lang="en-US"/>
        </a:p>
      </dgm:t>
    </dgm:pt>
    <dgm:pt modelId="{ABF45D34-2CD7-E741-A54E-DB57CE697BBA}" type="sibTrans" cxnId="{3287D0BD-4CCD-D741-BEA8-8F441B59A4D3}">
      <dgm:prSet/>
      <dgm:spPr/>
      <dgm:t>
        <a:bodyPr/>
        <a:lstStyle/>
        <a:p>
          <a:endParaRPr lang="en-US"/>
        </a:p>
      </dgm:t>
    </dgm:pt>
    <dgm:pt modelId="{64903026-723B-164B-9176-ABC25F3A9F67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total</a:t>
          </a:r>
          <a:endParaRPr lang="en-US" dirty="0">
            <a:latin typeface="Inconsolata"/>
            <a:cs typeface="Inconsolata"/>
          </a:endParaRPr>
        </a:p>
      </dgm:t>
    </dgm:pt>
    <dgm:pt modelId="{851EF02D-4E59-5041-89D7-627FB4EC6616}" type="parTrans" cxnId="{338AA99C-FFD4-8547-B034-EC4B215BF9E1}">
      <dgm:prSet/>
      <dgm:spPr/>
      <dgm:t>
        <a:bodyPr/>
        <a:lstStyle/>
        <a:p>
          <a:endParaRPr lang="en-US"/>
        </a:p>
      </dgm:t>
    </dgm:pt>
    <dgm:pt modelId="{AFDEE9B9-3D8B-4F4A-9035-8DBE4BA98010}" type="sibTrans" cxnId="{338AA99C-FFD4-8547-B034-EC4B215BF9E1}">
      <dgm:prSet/>
      <dgm:spPr/>
      <dgm:t>
        <a:bodyPr/>
        <a:lstStyle/>
        <a:p>
          <a:endParaRPr lang="en-US"/>
        </a:p>
      </dgm:t>
    </dgm:pt>
    <dgm:pt modelId="{067644FF-A968-EB4A-A816-03D30CF9A0C0}">
      <dgm:prSet phldrT="[Text]"/>
      <dgm:spPr/>
      <dgm:t>
        <a:bodyPr/>
        <a:lstStyle/>
        <a:p>
          <a:r>
            <a:rPr lang="en-US" dirty="0" err="1" smtClean="0">
              <a:latin typeface="Inconsolata"/>
              <a:cs typeface="Inconsolata"/>
            </a:rPr>
            <a:t>cpu</a:t>
          </a:r>
          <a:endParaRPr lang="en-US" dirty="0">
            <a:latin typeface="Inconsolata"/>
            <a:cs typeface="Inconsolata"/>
          </a:endParaRPr>
        </a:p>
      </dgm:t>
    </dgm:pt>
    <dgm:pt modelId="{0B51E70B-C752-B649-B1AF-4BE866619E2C}" type="parTrans" cxnId="{8E29EB71-8042-FF4C-B824-D222F64F1F15}">
      <dgm:prSet/>
      <dgm:spPr/>
      <dgm:t>
        <a:bodyPr/>
        <a:lstStyle/>
        <a:p>
          <a:endParaRPr lang="en-US"/>
        </a:p>
      </dgm:t>
    </dgm:pt>
    <dgm:pt modelId="{04245A99-2ED3-714C-95FC-7E5E5C4DE47A}" type="sibTrans" cxnId="{8E29EB71-8042-FF4C-B824-D222F64F1F15}">
      <dgm:prSet/>
      <dgm:spPr/>
      <dgm:t>
        <a:bodyPr/>
        <a:lstStyle/>
        <a:p>
          <a:endParaRPr lang="en-US"/>
        </a:p>
      </dgm:t>
    </dgm:pt>
    <dgm:pt modelId="{88C386A5-A841-EA42-A28F-B66650749E27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0</a:t>
          </a:r>
          <a:endParaRPr lang="en-US" dirty="0">
            <a:latin typeface="Inconsolata"/>
            <a:cs typeface="Inconsolata"/>
          </a:endParaRPr>
        </a:p>
      </dgm:t>
    </dgm:pt>
    <dgm:pt modelId="{6B08ED09-B874-D74A-BDB7-F1763A20BFC0}" type="parTrans" cxnId="{2BEABB40-8BB2-4342-B8EA-28C97930E298}">
      <dgm:prSet/>
      <dgm:spPr/>
      <dgm:t>
        <a:bodyPr/>
        <a:lstStyle/>
        <a:p>
          <a:endParaRPr lang="en-US"/>
        </a:p>
      </dgm:t>
    </dgm:pt>
    <dgm:pt modelId="{34E55585-269F-5B4B-AE95-36286FBE7C8B}" type="sibTrans" cxnId="{2BEABB40-8BB2-4342-B8EA-28C97930E298}">
      <dgm:prSet/>
      <dgm:spPr/>
      <dgm:t>
        <a:bodyPr/>
        <a:lstStyle/>
        <a:p>
          <a:endParaRPr lang="en-US"/>
        </a:p>
      </dgm:t>
    </dgm:pt>
    <dgm:pt modelId="{70AA8A8F-8FED-4149-A295-9D1BA95DDC9B}">
      <dgm:prSet phldrT="[Text]"/>
      <dgm:spPr/>
      <dgm:t>
        <a:bodyPr/>
        <a:lstStyle/>
        <a:p>
          <a:r>
            <a:rPr lang="en-US" dirty="0" err="1" smtClean="0">
              <a:latin typeface="Inconsolata"/>
              <a:cs typeface="Inconsolata"/>
            </a:rPr>
            <a:t>mhz</a:t>
          </a:r>
          <a:endParaRPr lang="en-US" dirty="0">
            <a:latin typeface="Inconsolata"/>
            <a:cs typeface="Inconsolata"/>
          </a:endParaRPr>
        </a:p>
      </dgm:t>
    </dgm:pt>
    <dgm:pt modelId="{FB4FADAE-4F85-8845-80AA-9232AC97EA36}" type="parTrans" cxnId="{8B2B94DC-6628-B249-9309-75141A840E33}">
      <dgm:prSet/>
      <dgm:spPr/>
      <dgm:t>
        <a:bodyPr/>
        <a:lstStyle/>
        <a:p>
          <a:endParaRPr lang="en-US"/>
        </a:p>
      </dgm:t>
    </dgm:pt>
    <dgm:pt modelId="{C542B52A-937D-FD40-A63B-0BCE21AF318F}" type="sibTrans" cxnId="{8B2B94DC-6628-B249-9309-75141A840E33}">
      <dgm:prSet/>
      <dgm:spPr/>
      <dgm:t>
        <a:bodyPr/>
        <a:lstStyle/>
        <a:p>
          <a:endParaRPr lang="en-US"/>
        </a:p>
      </dgm:t>
    </dgm:pt>
    <dgm:pt modelId="{26682DDB-D0AF-AC40-89FC-33DDA6C5852B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...</a:t>
          </a:r>
          <a:endParaRPr lang="en-US" dirty="0">
            <a:latin typeface="Inconsolata"/>
            <a:cs typeface="Inconsolata"/>
          </a:endParaRPr>
        </a:p>
      </dgm:t>
    </dgm:pt>
    <dgm:pt modelId="{FE220F8D-0FE8-584E-8BDB-3775E18D3728}" type="parTrans" cxnId="{2478F8D7-BA06-4A4C-90A9-F70E37839035}">
      <dgm:prSet/>
      <dgm:spPr/>
      <dgm:t>
        <a:bodyPr/>
        <a:lstStyle/>
        <a:p>
          <a:endParaRPr lang="en-US"/>
        </a:p>
      </dgm:t>
    </dgm:pt>
    <dgm:pt modelId="{CEAABD68-F2D6-9F4C-B8DE-1A7773336981}" type="sibTrans" cxnId="{2478F8D7-BA06-4A4C-90A9-F70E37839035}">
      <dgm:prSet/>
      <dgm:spPr/>
      <dgm:t>
        <a:bodyPr/>
        <a:lstStyle/>
        <a:p>
          <a:endParaRPr lang="en-US"/>
        </a:p>
      </dgm:t>
    </dgm:pt>
    <dgm:pt modelId="{D68DF7B4-8542-9446-818C-59947218F8B5}" type="pres">
      <dgm:prSet presAssocID="{DCFC437A-325F-8D45-B683-EDC55DEB4733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8C142624-E278-EF42-A760-9372E64F4E35}" type="pres">
      <dgm:prSet presAssocID="{A9B3F6A5-C6D1-254C-BD35-1FAB4569ADFA}" presName="hierRoot1" presStyleCnt="0">
        <dgm:presLayoutVars>
          <dgm:hierBranch val="init"/>
        </dgm:presLayoutVars>
      </dgm:prSet>
      <dgm:spPr/>
    </dgm:pt>
    <dgm:pt modelId="{0419F53B-788F-444A-A6C3-8372D04550CD}" type="pres">
      <dgm:prSet presAssocID="{A9B3F6A5-C6D1-254C-BD35-1FAB4569ADFA}" presName="rootComposite1" presStyleCnt="0"/>
      <dgm:spPr/>
    </dgm:pt>
    <dgm:pt modelId="{EB05192C-527A-5D41-87F2-2EC5C324EC0B}" type="pres">
      <dgm:prSet presAssocID="{A9B3F6A5-C6D1-254C-BD35-1FAB4569ADFA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AD2DE29-FCC8-C547-A1A0-7EB4A67403DE}" type="pres">
      <dgm:prSet presAssocID="{A9B3F6A5-C6D1-254C-BD35-1FAB4569ADFA}" presName="topArc1" presStyleLbl="parChTrans1D1" presStyleIdx="0" presStyleCnt="18"/>
      <dgm:spPr/>
    </dgm:pt>
    <dgm:pt modelId="{97681BB6-FB53-B940-AE01-EABFD1280AAE}" type="pres">
      <dgm:prSet presAssocID="{A9B3F6A5-C6D1-254C-BD35-1FAB4569ADFA}" presName="bottomArc1" presStyleLbl="parChTrans1D1" presStyleIdx="1" presStyleCnt="18"/>
      <dgm:spPr/>
    </dgm:pt>
    <dgm:pt modelId="{6CC84037-DD20-484A-B7F5-D331EDFCF789}" type="pres">
      <dgm:prSet presAssocID="{A9B3F6A5-C6D1-254C-BD35-1FAB4569ADFA}" presName="topConnNode1" presStyleLbl="node1" presStyleIdx="0" presStyleCnt="0"/>
      <dgm:spPr/>
      <dgm:t>
        <a:bodyPr/>
        <a:lstStyle/>
        <a:p>
          <a:endParaRPr lang="en-US"/>
        </a:p>
      </dgm:t>
    </dgm:pt>
    <dgm:pt modelId="{A49555AC-5C29-674A-8009-91FC9632F983}" type="pres">
      <dgm:prSet presAssocID="{A9B3F6A5-C6D1-254C-BD35-1FAB4569ADFA}" presName="hierChild2" presStyleCnt="0"/>
      <dgm:spPr/>
    </dgm:pt>
    <dgm:pt modelId="{839C52B7-E823-8B43-9FF8-2B56EEE41FD4}" type="pres">
      <dgm:prSet presAssocID="{318866DB-4C54-644C-B5B2-62D81D1CB1ED}" presName="Name28" presStyleLbl="parChTrans1D2" presStyleIdx="0" presStyleCnt="5"/>
      <dgm:spPr/>
      <dgm:t>
        <a:bodyPr/>
        <a:lstStyle/>
        <a:p>
          <a:endParaRPr lang="en-US"/>
        </a:p>
      </dgm:t>
    </dgm:pt>
    <dgm:pt modelId="{1B45603D-A7F5-8946-9EDB-0C49E0E725B0}" type="pres">
      <dgm:prSet presAssocID="{1F264E59-6640-F24A-A9A5-AE6102944451}" presName="hierRoot2" presStyleCnt="0">
        <dgm:presLayoutVars>
          <dgm:hierBranch val="init"/>
        </dgm:presLayoutVars>
      </dgm:prSet>
      <dgm:spPr/>
    </dgm:pt>
    <dgm:pt modelId="{F6ED177D-F269-234F-B392-2C216624C4A9}" type="pres">
      <dgm:prSet presAssocID="{1F264E59-6640-F24A-A9A5-AE6102944451}" presName="rootComposite2" presStyleCnt="0"/>
      <dgm:spPr/>
    </dgm:pt>
    <dgm:pt modelId="{1EBC3FE8-4A6F-7442-9129-150F8118DDEA}" type="pres">
      <dgm:prSet presAssocID="{1F264E59-6640-F24A-A9A5-AE610294445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2549172-AA64-A840-B29A-9C3F45CE9EE5}" type="pres">
      <dgm:prSet presAssocID="{1F264E59-6640-F24A-A9A5-AE6102944451}" presName="topArc2" presStyleLbl="parChTrans1D1" presStyleIdx="2" presStyleCnt="18"/>
      <dgm:spPr/>
    </dgm:pt>
    <dgm:pt modelId="{E1FC29C1-E80E-214D-BD6C-5AD13CFE5633}" type="pres">
      <dgm:prSet presAssocID="{1F264E59-6640-F24A-A9A5-AE6102944451}" presName="bottomArc2" presStyleLbl="parChTrans1D1" presStyleIdx="3" presStyleCnt="18"/>
      <dgm:spPr/>
    </dgm:pt>
    <dgm:pt modelId="{1504E0BF-00D0-3C49-8725-83C91B7265FD}" type="pres">
      <dgm:prSet presAssocID="{1F264E59-6640-F24A-A9A5-AE6102944451}" presName="topConnNode2" presStyleLbl="node2" presStyleIdx="0" presStyleCnt="0"/>
      <dgm:spPr/>
      <dgm:t>
        <a:bodyPr/>
        <a:lstStyle/>
        <a:p>
          <a:endParaRPr lang="en-US"/>
        </a:p>
      </dgm:t>
    </dgm:pt>
    <dgm:pt modelId="{1C59311C-77A4-8543-96C5-012AED6A0FC6}" type="pres">
      <dgm:prSet presAssocID="{1F264E59-6640-F24A-A9A5-AE6102944451}" presName="hierChild4" presStyleCnt="0"/>
      <dgm:spPr/>
    </dgm:pt>
    <dgm:pt modelId="{34E4429F-6A17-A346-98B4-47D38A30F214}" type="pres">
      <dgm:prSet presAssocID="{1F264E59-6640-F24A-A9A5-AE6102944451}" presName="hierChild5" presStyleCnt="0"/>
      <dgm:spPr/>
    </dgm:pt>
    <dgm:pt modelId="{2CFFCB8D-9475-BD4B-9887-384F29646124}" type="pres">
      <dgm:prSet presAssocID="{F50AD94D-85E6-4C44-8AED-FC86928A67E0}" presName="Name28" presStyleLbl="parChTrans1D2" presStyleIdx="1" presStyleCnt="5"/>
      <dgm:spPr/>
      <dgm:t>
        <a:bodyPr/>
        <a:lstStyle/>
        <a:p>
          <a:endParaRPr lang="en-US"/>
        </a:p>
      </dgm:t>
    </dgm:pt>
    <dgm:pt modelId="{59C86635-0565-7040-B9DD-AC3052EA4315}" type="pres">
      <dgm:prSet presAssocID="{51B08561-6DC4-1241-9670-0F3CAB408282}" presName="hierRoot2" presStyleCnt="0">
        <dgm:presLayoutVars>
          <dgm:hierBranch val="init"/>
        </dgm:presLayoutVars>
      </dgm:prSet>
      <dgm:spPr/>
    </dgm:pt>
    <dgm:pt modelId="{5834ADD8-E84B-3B4A-B0FB-2D092E4BF926}" type="pres">
      <dgm:prSet presAssocID="{51B08561-6DC4-1241-9670-0F3CAB408282}" presName="rootComposite2" presStyleCnt="0"/>
      <dgm:spPr/>
    </dgm:pt>
    <dgm:pt modelId="{9E51699A-991B-4641-84D2-212B2B027E89}" type="pres">
      <dgm:prSet presAssocID="{51B08561-6DC4-1241-9670-0F3CAB408282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6FDC77A-3C83-BB4E-BC88-7F6692336B41}" type="pres">
      <dgm:prSet presAssocID="{51B08561-6DC4-1241-9670-0F3CAB408282}" presName="topArc2" presStyleLbl="parChTrans1D1" presStyleIdx="4" presStyleCnt="18"/>
      <dgm:spPr/>
    </dgm:pt>
    <dgm:pt modelId="{B61017B7-CC38-E44F-8EC2-7442FCA629E8}" type="pres">
      <dgm:prSet presAssocID="{51B08561-6DC4-1241-9670-0F3CAB408282}" presName="bottomArc2" presStyleLbl="parChTrans1D1" presStyleIdx="5" presStyleCnt="18"/>
      <dgm:spPr/>
    </dgm:pt>
    <dgm:pt modelId="{300B6A78-0C3A-5B4E-AD2F-93B97DA2F56C}" type="pres">
      <dgm:prSet presAssocID="{51B08561-6DC4-1241-9670-0F3CAB408282}" presName="topConnNode2" presStyleLbl="node2" presStyleIdx="0" presStyleCnt="0"/>
      <dgm:spPr/>
      <dgm:t>
        <a:bodyPr/>
        <a:lstStyle/>
        <a:p>
          <a:endParaRPr lang="en-US"/>
        </a:p>
      </dgm:t>
    </dgm:pt>
    <dgm:pt modelId="{EE308B4A-7A03-3E44-8E3A-0773FF338E2D}" type="pres">
      <dgm:prSet presAssocID="{51B08561-6DC4-1241-9670-0F3CAB408282}" presName="hierChild4" presStyleCnt="0"/>
      <dgm:spPr/>
    </dgm:pt>
    <dgm:pt modelId="{43828F01-0673-D442-A2B3-3198087E1EA8}" type="pres">
      <dgm:prSet presAssocID="{51B08561-6DC4-1241-9670-0F3CAB408282}" presName="hierChild5" presStyleCnt="0"/>
      <dgm:spPr/>
    </dgm:pt>
    <dgm:pt modelId="{D41A28FF-9D7C-E049-9F81-95EBF4E366AF}" type="pres">
      <dgm:prSet presAssocID="{921F844B-8BCA-BD4D-9EE2-1D1536B58524}" presName="Name28" presStyleLbl="parChTrans1D2" presStyleIdx="2" presStyleCnt="5"/>
      <dgm:spPr/>
      <dgm:t>
        <a:bodyPr/>
        <a:lstStyle/>
        <a:p>
          <a:endParaRPr lang="en-US"/>
        </a:p>
      </dgm:t>
    </dgm:pt>
    <dgm:pt modelId="{765BF392-0BE6-4A45-9CAC-BF4BDF935112}" type="pres">
      <dgm:prSet presAssocID="{D44B9CD4-94DF-B64E-820E-95E84117F9D4}" presName="hierRoot2" presStyleCnt="0">
        <dgm:presLayoutVars>
          <dgm:hierBranch val="init"/>
        </dgm:presLayoutVars>
      </dgm:prSet>
      <dgm:spPr/>
    </dgm:pt>
    <dgm:pt modelId="{19B133D6-4518-D641-9265-D2C36F3821CD}" type="pres">
      <dgm:prSet presAssocID="{D44B9CD4-94DF-B64E-820E-95E84117F9D4}" presName="rootComposite2" presStyleCnt="0"/>
      <dgm:spPr/>
    </dgm:pt>
    <dgm:pt modelId="{A5E4020B-49DD-1B4E-B673-EB8226EE3720}" type="pres">
      <dgm:prSet presAssocID="{D44B9CD4-94DF-B64E-820E-95E84117F9D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FE385BF-D2AB-EC41-94A3-9BBD64D9BC9B}" type="pres">
      <dgm:prSet presAssocID="{D44B9CD4-94DF-B64E-820E-95E84117F9D4}" presName="topArc2" presStyleLbl="parChTrans1D1" presStyleIdx="6" presStyleCnt="18"/>
      <dgm:spPr/>
    </dgm:pt>
    <dgm:pt modelId="{1A7170AA-F5BC-D94A-BA92-7E413503321A}" type="pres">
      <dgm:prSet presAssocID="{D44B9CD4-94DF-B64E-820E-95E84117F9D4}" presName="bottomArc2" presStyleLbl="parChTrans1D1" presStyleIdx="7" presStyleCnt="18"/>
      <dgm:spPr/>
    </dgm:pt>
    <dgm:pt modelId="{9E682431-A48B-7A40-A59B-56159335E06A}" type="pres">
      <dgm:prSet presAssocID="{D44B9CD4-94DF-B64E-820E-95E84117F9D4}" presName="topConnNode2" presStyleLbl="node2" presStyleIdx="0" presStyleCnt="0"/>
      <dgm:spPr/>
      <dgm:t>
        <a:bodyPr/>
        <a:lstStyle/>
        <a:p>
          <a:endParaRPr lang="en-US"/>
        </a:p>
      </dgm:t>
    </dgm:pt>
    <dgm:pt modelId="{C96AD345-43B3-D140-B119-7B8AC02AC0B2}" type="pres">
      <dgm:prSet presAssocID="{D44B9CD4-94DF-B64E-820E-95E84117F9D4}" presName="hierChild4" presStyleCnt="0"/>
      <dgm:spPr/>
    </dgm:pt>
    <dgm:pt modelId="{709B747C-318A-DB40-B2FE-A27AEB67E54A}" type="pres">
      <dgm:prSet presAssocID="{851EF02D-4E59-5041-89D7-627FB4EC6616}" presName="Name28" presStyleLbl="parChTrans1D3" presStyleIdx="0" presStyleCnt="2"/>
      <dgm:spPr/>
      <dgm:t>
        <a:bodyPr/>
        <a:lstStyle/>
        <a:p>
          <a:endParaRPr lang="en-US"/>
        </a:p>
      </dgm:t>
    </dgm:pt>
    <dgm:pt modelId="{75247BD8-79E6-CF40-BF0C-3FF975A0D8BA}" type="pres">
      <dgm:prSet presAssocID="{64903026-723B-164B-9176-ABC25F3A9F67}" presName="hierRoot2" presStyleCnt="0">
        <dgm:presLayoutVars>
          <dgm:hierBranch val="init"/>
        </dgm:presLayoutVars>
      </dgm:prSet>
      <dgm:spPr/>
    </dgm:pt>
    <dgm:pt modelId="{A46132A0-D9A6-9942-AD1A-913D81EDE6AB}" type="pres">
      <dgm:prSet presAssocID="{64903026-723B-164B-9176-ABC25F3A9F67}" presName="rootComposite2" presStyleCnt="0"/>
      <dgm:spPr/>
    </dgm:pt>
    <dgm:pt modelId="{2D06822F-24C2-554F-BA78-811C34A3B1A5}" type="pres">
      <dgm:prSet presAssocID="{64903026-723B-164B-9176-ABC25F3A9F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77DBC34-A896-B748-9D9E-587430B83FAB}" type="pres">
      <dgm:prSet presAssocID="{64903026-723B-164B-9176-ABC25F3A9F67}" presName="topArc2" presStyleLbl="parChTrans1D1" presStyleIdx="8" presStyleCnt="18"/>
      <dgm:spPr/>
    </dgm:pt>
    <dgm:pt modelId="{918013B7-1D24-044A-B869-966EE8EB7807}" type="pres">
      <dgm:prSet presAssocID="{64903026-723B-164B-9176-ABC25F3A9F67}" presName="bottomArc2" presStyleLbl="parChTrans1D1" presStyleIdx="9" presStyleCnt="18"/>
      <dgm:spPr/>
    </dgm:pt>
    <dgm:pt modelId="{9428AB28-41E6-0A48-8820-157994D9D30C}" type="pres">
      <dgm:prSet presAssocID="{64903026-723B-164B-9176-ABC25F3A9F67}" presName="topConnNode2" presStyleLbl="node3" presStyleIdx="0" presStyleCnt="0"/>
      <dgm:spPr/>
      <dgm:t>
        <a:bodyPr/>
        <a:lstStyle/>
        <a:p>
          <a:endParaRPr lang="en-US"/>
        </a:p>
      </dgm:t>
    </dgm:pt>
    <dgm:pt modelId="{F9B5BAFC-6556-C847-B89A-0DF412C782F6}" type="pres">
      <dgm:prSet presAssocID="{64903026-723B-164B-9176-ABC25F3A9F67}" presName="hierChild4" presStyleCnt="0"/>
      <dgm:spPr/>
    </dgm:pt>
    <dgm:pt modelId="{F29318D9-AE18-0143-BE97-F618C4BC68C9}" type="pres">
      <dgm:prSet presAssocID="{64903026-723B-164B-9176-ABC25F3A9F67}" presName="hierChild5" presStyleCnt="0"/>
      <dgm:spPr/>
    </dgm:pt>
    <dgm:pt modelId="{74F1DE5C-62D9-294D-9C28-7ED047F2C1F1}" type="pres">
      <dgm:prSet presAssocID="{D44B9CD4-94DF-B64E-820E-95E84117F9D4}" presName="hierChild5" presStyleCnt="0"/>
      <dgm:spPr/>
    </dgm:pt>
    <dgm:pt modelId="{F70AC1FB-31CD-AB41-AB2A-30C27B078C73}" type="pres">
      <dgm:prSet presAssocID="{0B51E70B-C752-B649-B1AF-4BE866619E2C}" presName="Name28" presStyleLbl="parChTrans1D2" presStyleIdx="3" presStyleCnt="5"/>
      <dgm:spPr/>
      <dgm:t>
        <a:bodyPr/>
        <a:lstStyle/>
        <a:p>
          <a:endParaRPr lang="en-US"/>
        </a:p>
      </dgm:t>
    </dgm:pt>
    <dgm:pt modelId="{79D3F9B6-5C07-594B-8B56-0AFDAB030CBE}" type="pres">
      <dgm:prSet presAssocID="{067644FF-A968-EB4A-A816-03D30CF9A0C0}" presName="hierRoot2" presStyleCnt="0">
        <dgm:presLayoutVars>
          <dgm:hierBranch val="init"/>
        </dgm:presLayoutVars>
      </dgm:prSet>
      <dgm:spPr/>
    </dgm:pt>
    <dgm:pt modelId="{062D1878-5626-4F44-8DFB-84EA745BD08A}" type="pres">
      <dgm:prSet presAssocID="{067644FF-A968-EB4A-A816-03D30CF9A0C0}" presName="rootComposite2" presStyleCnt="0"/>
      <dgm:spPr/>
    </dgm:pt>
    <dgm:pt modelId="{172ADABA-4E50-1C40-9B0C-7335204F503D}" type="pres">
      <dgm:prSet presAssocID="{067644FF-A968-EB4A-A816-03D30CF9A0C0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F621EC2-8E12-0549-A2AA-DEA3673AA5A3}" type="pres">
      <dgm:prSet presAssocID="{067644FF-A968-EB4A-A816-03D30CF9A0C0}" presName="topArc2" presStyleLbl="parChTrans1D1" presStyleIdx="10" presStyleCnt="18"/>
      <dgm:spPr/>
    </dgm:pt>
    <dgm:pt modelId="{80D6CEEA-0B76-5246-A4B8-C94A86E47F03}" type="pres">
      <dgm:prSet presAssocID="{067644FF-A968-EB4A-A816-03D30CF9A0C0}" presName="bottomArc2" presStyleLbl="parChTrans1D1" presStyleIdx="11" presStyleCnt="18"/>
      <dgm:spPr/>
    </dgm:pt>
    <dgm:pt modelId="{0247B166-BC53-1542-AD63-412179EA14B5}" type="pres">
      <dgm:prSet presAssocID="{067644FF-A968-EB4A-A816-03D30CF9A0C0}" presName="topConnNode2" presStyleLbl="node2" presStyleIdx="0" presStyleCnt="0"/>
      <dgm:spPr/>
      <dgm:t>
        <a:bodyPr/>
        <a:lstStyle/>
        <a:p>
          <a:endParaRPr lang="en-US"/>
        </a:p>
      </dgm:t>
    </dgm:pt>
    <dgm:pt modelId="{540E4BFD-77E2-0A4A-AF47-826045A2EAE7}" type="pres">
      <dgm:prSet presAssocID="{067644FF-A968-EB4A-A816-03D30CF9A0C0}" presName="hierChild4" presStyleCnt="0"/>
      <dgm:spPr/>
    </dgm:pt>
    <dgm:pt modelId="{45E80E85-8B2F-BE4A-86BC-2DD7EF816D17}" type="pres">
      <dgm:prSet presAssocID="{6B08ED09-B874-D74A-BDB7-F1763A20BFC0}" presName="Name28" presStyleLbl="parChTrans1D3" presStyleIdx="1" presStyleCnt="2"/>
      <dgm:spPr/>
      <dgm:t>
        <a:bodyPr/>
        <a:lstStyle/>
        <a:p>
          <a:endParaRPr lang="en-US"/>
        </a:p>
      </dgm:t>
    </dgm:pt>
    <dgm:pt modelId="{7D68A9C3-7AFE-884E-A5C2-407FA5A1DE85}" type="pres">
      <dgm:prSet presAssocID="{88C386A5-A841-EA42-A28F-B66650749E27}" presName="hierRoot2" presStyleCnt="0">
        <dgm:presLayoutVars>
          <dgm:hierBranch val="init"/>
        </dgm:presLayoutVars>
      </dgm:prSet>
      <dgm:spPr/>
    </dgm:pt>
    <dgm:pt modelId="{175B3CA9-6AAF-9A4F-ADB0-B6E62799E89F}" type="pres">
      <dgm:prSet presAssocID="{88C386A5-A841-EA42-A28F-B66650749E27}" presName="rootComposite2" presStyleCnt="0"/>
      <dgm:spPr/>
    </dgm:pt>
    <dgm:pt modelId="{79FA37EA-7521-1F4C-A399-95F223771CD3}" type="pres">
      <dgm:prSet presAssocID="{88C386A5-A841-EA42-A28F-B66650749E2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49E9390-BD0F-C24A-9449-9F4ADBBD70B3}" type="pres">
      <dgm:prSet presAssocID="{88C386A5-A841-EA42-A28F-B66650749E27}" presName="topArc2" presStyleLbl="parChTrans1D1" presStyleIdx="12" presStyleCnt="18"/>
      <dgm:spPr/>
    </dgm:pt>
    <dgm:pt modelId="{1C426711-9729-3E46-B42D-7809147B8BC6}" type="pres">
      <dgm:prSet presAssocID="{88C386A5-A841-EA42-A28F-B66650749E27}" presName="bottomArc2" presStyleLbl="parChTrans1D1" presStyleIdx="13" presStyleCnt="18"/>
      <dgm:spPr/>
    </dgm:pt>
    <dgm:pt modelId="{28A1E2BE-67B5-094C-9E05-96B9C0F2F552}" type="pres">
      <dgm:prSet presAssocID="{88C386A5-A841-EA42-A28F-B66650749E27}" presName="topConnNode2" presStyleLbl="node3" presStyleIdx="0" presStyleCnt="0"/>
      <dgm:spPr/>
      <dgm:t>
        <a:bodyPr/>
        <a:lstStyle/>
        <a:p>
          <a:endParaRPr lang="en-US"/>
        </a:p>
      </dgm:t>
    </dgm:pt>
    <dgm:pt modelId="{11CC00A4-9717-6747-A608-CA2C7C37A923}" type="pres">
      <dgm:prSet presAssocID="{88C386A5-A841-EA42-A28F-B66650749E27}" presName="hierChild4" presStyleCnt="0"/>
      <dgm:spPr/>
    </dgm:pt>
    <dgm:pt modelId="{102E5C1E-92E6-784F-99D8-8F63D68D2ED2}" type="pres">
      <dgm:prSet presAssocID="{FB4FADAE-4F85-8845-80AA-9232AC97EA36}" presName="Name28" presStyleLbl="parChTrans1D4" presStyleIdx="0" presStyleCnt="1"/>
      <dgm:spPr/>
      <dgm:t>
        <a:bodyPr/>
        <a:lstStyle/>
        <a:p>
          <a:endParaRPr lang="en-US"/>
        </a:p>
      </dgm:t>
    </dgm:pt>
    <dgm:pt modelId="{63957DCA-AF7B-914E-8BBB-44B073008C15}" type="pres">
      <dgm:prSet presAssocID="{70AA8A8F-8FED-4149-A295-9D1BA95DDC9B}" presName="hierRoot2" presStyleCnt="0">
        <dgm:presLayoutVars>
          <dgm:hierBranch val="init"/>
        </dgm:presLayoutVars>
      </dgm:prSet>
      <dgm:spPr/>
    </dgm:pt>
    <dgm:pt modelId="{B1EF8B2C-84EA-7A47-A4A3-0A7BC4EAD06C}" type="pres">
      <dgm:prSet presAssocID="{70AA8A8F-8FED-4149-A295-9D1BA95DDC9B}" presName="rootComposite2" presStyleCnt="0"/>
      <dgm:spPr/>
    </dgm:pt>
    <dgm:pt modelId="{192B681F-91C4-AF4E-B79D-C7793AA9A6E3}" type="pres">
      <dgm:prSet presAssocID="{70AA8A8F-8FED-4149-A295-9D1BA95DDC9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2EC0DAB-5DCC-3743-989B-0DB7633AC99A}" type="pres">
      <dgm:prSet presAssocID="{70AA8A8F-8FED-4149-A295-9D1BA95DDC9B}" presName="topArc2" presStyleLbl="parChTrans1D1" presStyleIdx="14" presStyleCnt="18"/>
      <dgm:spPr/>
    </dgm:pt>
    <dgm:pt modelId="{9DE48F64-63EE-6C41-98AA-261C1CF4B2A3}" type="pres">
      <dgm:prSet presAssocID="{70AA8A8F-8FED-4149-A295-9D1BA95DDC9B}" presName="bottomArc2" presStyleLbl="parChTrans1D1" presStyleIdx="15" presStyleCnt="18"/>
      <dgm:spPr/>
    </dgm:pt>
    <dgm:pt modelId="{0BF0BE85-E423-A843-B9AB-EA5B9369F662}" type="pres">
      <dgm:prSet presAssocID="{70AA8A8F-8FED-4149-A295-9D1BA95DDC9B}" presName="topConnNode2" presStyleLbl="node4" presStyleIdx="0" presStyleCnt="0"/>
      <dgm:spPr/>
      <dgm:t>
        <a:bodyPr/>
        <a:lstStyle/>
        <a:p>
          <a:endParaRPr lang="en-US"/>
        </a:p>
      </dgm:t>
    </dgm:pt>
    <dgm:pt modelId="{18242CA4-A70C-8C46-93EC-382AB38BF6ED}" type="pres">
      <dgm:prSet presAssocID="{70AA8A8F-8FED-4149-A295-9D1BA95DDC9B}" presName="hierChild4" presStyleCnt="0"/>
      <dgm:spPr/>
    </dgm:pt>
    <dgm:pt modelId="{C5E99255-DB7B-6F4D-A5CF-A4526D87AC2F}" type="pres">
      <dgm:prSet presAssocID="{70AA8A8F-8FED-4149-A295-9D1BA95DDC9B}" presName="hierChild5" presStyleCnt="0"/>
      <dgm:spPr/>
    </dgm:pt>
    <dgm:pt modelId="{7E1E19D2-B6CC-E34F-8DFA-78C3989F2998}" type="pres">
      <dgm:prSet presAssocID="{88C386A5-A841-EA42-A28F-B66650749E27}" presName="hierChild5" presStyleCnt="0"/>
      <dgm:spPr/>
    </dgm:pt>
    <dgm:pt modelId="{7075C42A-DCAA-5B49-A821-80CC02BDB78F}" type="pres">
      <dgm:prSet presAssocID="{067644FF-A968-EB4A-A816-03D30CF9A0C0}" presName="hierChild5" presStyleCnt="0"/>
      <dgm:spPr/>
    </dgm:pt>
    <dgm:pt modelId="{5D310A1C-7E93-E14A-9F38-9F4BFDD11134}" type="pres">
      <dgm:prSet presAssocID="{FE220F8D-0FE8-584E-8BDB-3775E18D3728}" presName="Name28" presStyleLbl="parChTrans1D2" presStyleIdx="4" presStyleCnt="5"/>
      <dgm:spPr/>
      <dgm:t>
        <a:bodyPr/>
        <a:lstStyle/>
        <a:p>
          <a:endParaRPr lang="en-US"/>
        </a:p>
      </dgm:t>
    </dgm:pt>
    <dgm:pt modelId="{0681FBFB-A88A-A248-8813-82B3CB41ABD4}" type="pres">
      <dgm:prSet presAssocID="{26682DDB-D0AF-AC40-89FC-33DDA6C5852B}" presName="hierRoot2" presStyleCnt="0">
        <dgm:presLayoutVars>
          <dgm:hierBranch val="init"/>
        </dgm:presLayoutVars>
      </dgm:prSet>
      <dgm:spPr/>
    </dgm:pt>
    <dgm:pt modelId="{1FC0C2BC-1A0D-854F-9587-B0AA255DE6C7}" type="pres">
      <dgm:prSet presAssocID="{26682DDB-D0AF-AC40-89FC-33DDA6C5852B}" presName="rootComposite2" presStyleCnt="0"/>
      <dgm:spPr/>
    </dgm:pt>
    <dgm:pt modelId="{79B657D3-E685-EE40-84FD-F5F87664B2D8}" type="pres">
      <dgm:prSet presAssocID="{26682DDB-D0AF-AC40-89FC-33DDA6C5852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993E8EE-5E01-1343-BECA-9A7D2BA0EE75}" type="pres">
      <dgm:prSet presAssocID="{26682DDB-D0AF-AC40-89FC-33DDA6C5852B}" presName="topArc2" presStyleLbl="parChTrans1D1" presStyleIdx="16" presStyleCnt="18"/>
      <dgm:spPr/>
    </dgm:pt>
    <dgm:pt modelId="{CF545830-93F8-5145-AD78-E586A0D86EC8}" type="pres">
      <dgm:prSet presAssocID="{26682DDB-D0AF-AC40-89FC-33DDA6C5852B}" presName="bottomArc2" presStyleLbl="parChTrans1D1" presStyleIdx="17" presStyleCnt="18"/>
      <dgm:spPr/>
    </dgm:pt>
    <dgm:pt modelId="{3A494164-DFB0-5B4A-A87A-3F1EC2B7B6CB}" type="pres">
      <dgm:prSet presAssocID="{26682DDB-D0AF-AC40-89FC-33DDA6C5852B}" presName="topConnNode2" presStyleLbl="node2" presStyleIdx="0" presStyleCnt="0"/>
      <dgm:spPr/>
      <dgm:t>
        <a:bodyPr/>
        <a:lstStyle/>
        <a:p>
          <a:endParaRPr lang="en-US"/>
        </a:p>
      </dgm:t>
    </dgm:pt>
    <dgm:pt modelId="{EE9FF1C4-04C1-7B40-8276-38008F2A7A17}" type="pres">
      <dgm:prSet presAssocID="{26682DDB-D0AF-AC40-89FC-33DDA6C5852B}" presName="hierChild4" presStyleCnt="0"/>
      <dgm:spPr/>
    </dgm:pt>
    <dgm:pt modelId="{FAD3C585-F64C-DD49-8CEE-A2E5826599C3}" type="pres">
      <dgm:prSet presAssocID="{26682DDB-D0AF-AC40-89FC-33DDA6C5852B}" presName="hierChild5" presStyleCnt="0"/>
      <dgm:spPr/>
    </dgm:pt>
    <dgm:pt modelId="{D6AAF9F8-CDF0-DA49-8E37-9E816C70EB2D}" type="pres">
      <dgm:prSet presAssocID="{A9B3F6A5-C6D1-254C-BD35-1FAB4569ADFA}" presName="hierChild3" presStyleCnt="0"/>
      <dgm:spPr/>
    </dgm:pt>
  </dgm:ptLst>
  <dgm:cxnLst>
    <dgm:cxn modelId="{E2CC59AD-C6A9-A242-8CB8-F982D10CF487}" type="presOf" srcId="{64903026-723B-164B-9176-ABC25F3A9F67}" destId="{2D06822F-24C2-554F-BA78-811C34A3B1A5}" srcOrd="0" destOrd="0" presId="urn:microsoft.com/office/officeart/2008/layout/HalfCircleOrganizationChart"/>
    <dgm:cxn modelId="{1AA8752E-55CE-5D4E-8F9E-A677F3BAE9C4}" type="presOf" srcId="{DCFC437A-325F-8D45-B683-EDC55DEB4733}" destId="{D68DF7B4-8542-9446-818C-59947218F8B5}" srcOrd="0" destOrd="0" presId="urn:microsoft.com/office/officeart/2008/layout/HalfCircleOrganizationChart"/>
    <dgm:cxn modelId="{5380AE93-D3A3-9746-A9ED-921C03F2BC08}" type="presOf" srcId="{A9B3F6A5-C6D1-254C-BD35-1FAB4569ADFA}" destId="{6CC84037-DD20-484A-B7F5-D331EDFCF789}" srcOrd="1" destOrd="0" presId="urn:microsoft.com/office/officeart/2008/layout/HalfCircleOrganizationChart"/>
    <dgm:cxn modelId="{D9F5908D-B53F-A242-A22E-4E4141DCC3C6}" type="presOf" srcId="{88C386A5-A841-EA42-A28F-B66650749E27}" destId="{28A1E2BE-67B5-094C-9E05-96B9C0F2F552}" srcOrd="1" destOrd="0" presId="urn:microsoft.com/office/officeart/2008/layout/HalfCircleOrganizationChart"/>
    <dgm:cxn modelId="{681732D7-0A71-1347-98E4-A6BCE285DEA8}" type="presOf" srcId="{6B08ED09-B874-D74A-BDB7-F1763A20BFC0}" destId="{45E80E85-8B2F-BE4A-86BC-2DD7EF816D17}" srcOrd="0" destOrd="0" presId="urn:microsoft.com/office/officeart/2008/layout/HalfCircleOrganizationChart"/>
    <dgm:cxn modelId="{AA0B356C-539C-C048-880E-038956B9654F}" type="presOf" srcId="{1F264E59-6640-F24A-A9A5-AE6102944451}" destId="{1EBC3FE8-4A6F-7442-9129-150F8118DDEA}" srcOrd="0" destOrd="0" presId="urn:microsoft.com/office/officeart/2008/layout/HalfCircleOrganizationChart"/>
    <dgm:cxn modelId="{8E29EB71-8042-FF4C-B824-D222F64F1F15}" srcId="{A9B3F6A5-C6D1-254C-BD35-1FAB4569ADFA}" destId="{067644FF-A968-EB4A-A816-03D30CF9A0C0}" srcOrd="3" destOrd="0" parTransId="{0B51E70B-C752-B649-B1AF-4BE866619E2C}" sibTransId="{04245A99-2ED3-714C-95FC-7E5E5C4DE47A}"/>
    <dgm:cxn modelId="{3287D0BD-4CCD-D741-BEA8-8F441B59A4D3}" srcId="{A9B3F6A5-C6D1-254C-BD35-1FAB4569ADFA}" destId="{D44B9CD4-94DF-B64E-820E-95E84117F9D4}" srcOrd="2" destOrd="0" parTransId="{921F844B-8BCA-BD4D-9EE2-1D1536B58524}" sibTransId="{ABF45D34-2CD7-E741-A54E-DB57CE697BBA}"/>
    <dgm:cxn modelId="{8B2B94DC-6628-B249-9309-75141A840E33}" srcId="{88C386A5-A841-EA42-A28F-B66650749E27}" destId="{70AA8A8F-8FED-4149-A295-9D1BA95DDC9B}" srcOrd="0" destOrd="0" parTransId="{FB4FADAE-4F85-8845-80AA-9232AC97EA36}" sibTransId="{C542B52A-937D-FD40-A63B-0BCE21AF318F}"/>
    <dgm:cxn modelId="{5A7C9582-178A-3044-B331-B24C7C44FC0E}" type="presOf" srcId="{26682DDB-D0AF-AC40-89FC-33DDA6C5852B}" destId="{79B657D3-E685-EE40-84FD-F5F87664B2D8}" srcOrd="0" destOrd="0" presId="urn:microsoft.com/office/officeart/2008/layout/HalfCircleOrganizationChart"/>
    <dgm:cxn modelId="{C85B09FE-A356-2D40-9519-821F2D95162B}" type="presOf" srcId="{1F264E59-6640-F24A-A9A5-AE6102944451}" destId="{1504E0BF-00D0-3C49-8725-83C91B7265FD}" srcOrd="1" destOrd="0" presId="urn:microsoft.com/office/officeart/2008/layout/HalfCircleOrganizationChart"/>
    <dgm:cxn modelId="{338AA99C-FFD4-8547-B034-EC4B215BF9E1}" srcId="{D44B9CD4-94DF-B64E-820E-95E84117F9D4}" destId="{64903026-723B-164B-9176-ABC25F3A9F67}" srcOrd="0" destOrd="0" parTransId="{851EF02D-4E59-5041-89D7-627FB4EC6616}" sibTransId="{AFDEE9B9-3D8B-4F4A-9035-8DBE4BA98010}"/>
    <dgm:cxn modelId="{2BEABB40-8BB2-4342-B8EA-28C97930E298}" srcId="{067644FF-A968-EB4A-A816-03D30CF9A0C0}" destId="{88C386A5-A841-EA42-A28F-B66650749E27}" srcOrd="0" destOrd="0" parTransId="{6B08ED09-B874-D74A-BDB7-F1763A20BFC0}" sibTransId="{34E55585-269F-5B4B-AE95-36286FBE7C8B}"/>
    <dgm:cxn modelId="{4EEE0656-A4BC-254A-8411-1757EA8AA43F}" srcId="{DCFC437A-325F-8D45-B683-EDC55DEB4733}" destId="{A9B3F6A5-C6D1-254C-BD35-1FAB4569ADFA}" srcOrd="0" destOrd="0" parTransId="{5CBD8DF2-8DE8-014A-A4B0-D1F42882B973}" sibTransId="{C81387DC-A3CF-6C48-9904-F7933680B0E5}"/>
    <dgm:cxn modelId="{72795C28-8110-294F-A840-79B046C185D8}" type="presOf" srcId="{51B08561-6DC4-1241-9670-0F3CAB408282}" destId="{9E51699A-991B-4641-84D2-212B2B027E89}" srcOrd="0" destOrd="0" presId="urn:microsoft.com/office/officeart/2008/layout/HalfCircleOrganizationChart"/>
    <dgm:cxn modelId="{E237F597-FFC6-D944-A5F7-B2686EBB9D2F}" type="presOf" srcId="{88C386A5-A841-EA42-A28F-B66650749E27}" destId="{79FA37EA-7521-1F4C-A399-95F223771CD3}" srcOrd="0" destOrd="0" presId="urn:microsoft.com/office/officeart/2008/layout/HalfCircleOrganizationChart"/>
    <dgm:cxn modelId="{6AF14E55-2B1C-2446-83C6-37EBAD1ED6BB}" srcId="{A9B3F6A5-C6D1-254C-BD35-1FAB4569ADFA}" destId="{51B08561-6DC4-1241-9670-0F3CAB408282}" srcOrd="1" destOrd="0" parTransId="{F50AD94D-85E6-4C44-8AED-FC86928A67E0}" sibTransId="{CAF90965-81BD-564C-9AC4-C97BEB5FDC59}"/>
    <dgm:cxn modelId="{C9EB3D36-6A29-2C4E-BCED-CCFF27BA7FE6}" type="presOf" srcId="{851EF02D-4E59-5041-89D7-627FB4EC6616}" destId="{709B747C-318A-DB40-B2FE-A27AEB67E54A}" srcOrd="0" destOrd="0" presId="urn:microsoft.com/office/officeart/2008/layout/HalfCircleOrganizationChart"/>
    <dgm:cxn modelId="{E89BCC90-13C2-094E-B9C4-17BC33F115FA}" type="presOf" srcId="{A9B3F6A5-C6D1-254C-BD35-1FAB4569ADFA}" destId="{EB05192C-527A-5D41-87F2-2EC5C324EC0B}" srcOrd="0" destOrd="0" presId="urn:microsoft.com/office/officeart/2008/layout/HalfCircleOrganizationChart"/>
    <dgm:cxn modelId="{7B992BE8-7B50-2B4C-A406-E5F97553A683}" type="presOf" srcId="{067644FF-A968-EB4A-A816-03D30CF9A0C0}" destId="{0247B166-BC53-1542-AD63-412179EA14B5}" srcOrd="1" destOrd="0" presId="urn:microsoft.com/office/officeart/2008/layout/HalfCircleOrganizationChart"/>
    <dgm:cxn modelId="{2478F8D7-BA06-4A4C-90A9-F70E37839035}" srcId="{A9B3F6A5-C6D1-254C-BD35-1FAB4569ADFA}" destId="{26682DDB-D0AF-AC40-89FC-33DDA6C5852B}" srcOrd="4" destOrd="0" parTransId="{FE220F8D-0FE8-584E-8BDB-3775E18D3728}" sibTransId="{CEAABD68-F2D6-9F4C-B8DE-1A7773336981}"/>
    <dgm:cxn modelId="{74B4DF7B-A878-A840-A2B1-2D9261777622}" type="presOf" srcId="{067644FF-A968-EB4A-A816-03D30CF9A0C0}" destId="{172ADABA-4E50-1C40-9B0C-7335204F503D}" srcOrd="0" destOrd="0" presId="urn:microsoft.com/office/officeart/2008/layout/HalfCircleOrganizationChart"/>
    <dgm:cxn modelId="{E7318196-4F1C-324C-AB43-290DE5311D27}" type="presOf" srcId="{26682DDB-D0AF-AC40-89FC-33DDA6C5852B}" destId="{3A494164-DFB0-5B4A-A87A-3F1EC2B7B6CB}" srcOrd="1" destOrd="0" presId="urn:microsoft.com/office/officeart/2008/layout/HalfCircleOrganizationChart"/>
    <dgm:cxn modelId="{F9241816-314D-054E-BE35-54CB5B45C150}" type="presOf" srcId="{FE220F8D-0FE8-584E-8BDB-3775E18D3728}" destId="{5D310A1C-7E93-E14A-9F38-9F4BFDD11134}" srcOrd="0" destOrd="0" presId="urn:microsoft.com/office/officeart/2008/layout/HalfCircleOrganizationChart"/>
    <dgm:cxn modelId="{39663101-40E9-134C-B700-183032ED2449}" type="presOf" srcId="{FB4FADAE-4F85-8845-80AA-9232AC97EA36}" destId="{102E5C1E-92E6-784F-99D8-8F63D68D2ED2}" srcOrd="0" destOrd="0" presId="urn:microsoft.com/office/officeart/2008/layout/HalfCircleOrganizationChart"/>
    <dgm:cxn modelId="{7BB2AAA3-7516-5347-8A4E-D5A3F30CE5AC}" type="presOf" srcId="{0B51E70B-C752-B649-B1AF-4BE866619E2C}" destId="{F70AC1FB-31CD-AB41-AB2A-30C27B078C73}" srcOrd="0" destOrd="0" presId="urn:microsoft.com/office/officeart/2008/layout/HalfCircleOrganizationChart"/>
    <dgm:cxn modelId="{6BE57842-55E1-5C45-9030-41893870D654}" type="presOf" srcId="{921F844B-8BCA-BD4D-9EE2-1D1536B58524}" destId="{D41A28FF-9D7C-E049-9F81-95EBF4E366AF}" srcOrd="0" destOrd="0" presId="urn:microsoft.com/office/officeart/2008/layout/HalfCircleOrganizationChart"/>
    <dgm:cxn modelId="{74812CA8-C15E-4B49-98DD-7B912674978A}" type="presOf" srcId="{64903026-723B-164B-9176-ABC25F3A9F67}" destId="{9428AB28-41E6-0A48-8820-157994D9D30C}" srcOrd="1" destOrd="0" presId="urn:microsoft.com/office/officeart/2008/layout/HalfCircleOrganizationChart"/>
    <dgm:cxn modelId="{A11E9B66-1FBC-C146-9535-9660A1918CBA}" type="presOf" srcId="{70AA8A8F-8FED-4149-A295-9D1BA95DDC9B}" destId="{0BF0BE85-E423-A843-B9AB-EA5B9369F662}" srcOrd="1" destOrd="0" presId="urn:microsoft.com/office/officeart/2008/layout/HalfCircleOrganizationChart"/>
    <dgm:cxn modelId="{DFB5886C-2EA4-E645-A2E7-31A30B186D77}" srcId="{A9B3F6A5-C6D1-254C-BD35-1FAB4569ADFA}" destId="{1F264E59-6640-F24A-A9A5-AE6102944451}" srcOrd="0" destOrd="0" parTransId="{318866DB-4C54-644C-B5B2-62D81D1CB1ED}" sibTransId="{091DF040-EFBD-584E-A3AF-CFC32E7CF8B6}"/>
    <dgm:cxn modelId="{87492411-EDED-C340-9D7D-A16CF68C89A1}" type="presOf" srcId="{F50AD94D-85E6-4C44-8AED-FC86928A67E0}" destId="{2CFFCB8D-9475-BD4B-9887-384F29646124}" srcOrd="0" destOrd="0" presId="urn:microsoft.com/office/officeart/2008/layout/HalfCircleOrganizationChart"/>
    <dgm:cxn modelId="{EB2865C3-E100-344E-8984-74E1683E7780}" type="presOf" srcId="{D44B9CD4-94DF-B64E-820E-95E84117F9D4}" destId="{9E682431-A48B-7A40-A59B-56159335E06A}" srcOrd="1" destOrd="0" presId="urn:microsoft.com/office/officeart/2008/layout/HalfCircleOrganizationChart"/>
    <dgm:cxn modelId="{1C4A29DE-B019-4F48-804D-EEBB5AEB2AF1}" type="presOf" srcId="{70AA8A8F-8FED-4149-A295-9D1BA95DDC9B}" destId="{192B681F-91C4-AF4E-B79D-C7793AA9A6E3}" srcOrd="0" destOrd="0" presId="urn:microsoft.com/office/officeart/2008/layout/HalfCircleOrganizationChart"/>
    <dgm:cxn modelId="{DAEB1922-F1D1-F242-9009-A3C0CC8F9503}" type="presOf" srcId="{D44B9CD4-94DF-B64E-820E-95E84117F9D4}" destId="{A5E4020B-49DD-1B4E-B673-EB8226EE3720}" srcOrd="0" destOrd="0" presId="urn:microsoft.com/office/officeart/2008/layout/HalfCircleOrganizationChart"/>
    <dgm:cxn modelId="{0EB875FB-1C7F-2C47-88AC-4DA3F5C14E40}" type="presOf" srcId="{318866DB-4C54-644C-B5B2-62D81D1CB1ED}" destId="{839C52B7-E823-8B43-9FF8-2B56EEE41FD4}" srcOrd="0" destOrd="0" presId="urn:microsoft.com/office/officeart/2008/layout/HalfCircleOrganizationChart"/>
    <dgm:cxn modelId="{D503288A-5C6C-3042-B4FB-59CE62CFF032}" type="presOf" srcId="{51B08561-6DC4-1241-9670-0F3CAB408282}" destId="{300B6A78-0C3A-5B4E-AD2F-93B97DA2F56C}" srcOrd="1" destOrd="0" presId="urn:microsoft.com/office/officeart/2008/layout/HalfCircleOrganizationChart"/>
    <dgm:cxn modelId="{45B032C4-9F50-534D-A905-F45CE1DB7B7B}" type="presParOf" srcId="{D68DF7B4-8542-9446-818C-59947218F8B5}" destId="{8C142624-E278-EF42-A760-9372E64F4E35}" srcOrd="0" destOrd="0" presId="urn:microsoft.com/office/officeart/2008/layout/HalfCircleOrganizationChart"/>
    <dgm:cxn modelId="{81AEE1EE-09EE-DF43-9416-EEA84EF67CC4}" type="presParOf" srcId="{8C142624-E278-EF42-A760-9372E64F4E35}" destId="{0419F53B-788F-444A-A6C3-8372D04550CD}" srcOrd="0" destOrd="0" presId="urn:microsoft.com/office/officeart/2008/layout/HalfCircleOrganizationChart"/>
    <dgm:cxn modelId="{B69ECC65-677B-4246-8A8F-8CC3FB48F711}" type="presParOf" srcId="{0419F53B-788F-444A-A6C3-8372D04550CD}" destId="{EB05192C-527A-5D41-87F2-2EC5C324EC0B}" srcOrd="0" destOrd="0" presId="urn:microsoft.com/office/officeart/2008/layout/HalfCircleOrganizationChart"/>
    <dgm:cxn modelId="{E8AE71A0-63B8-294D-A5A5-690D30F9A4FE}" type="presParOf" srcId="{0419F53B-788F-444A-A6C3-8372D04550CD}" destId="{6AD2DE29-FCC8-C547-A1A0-7EB4A67403DE}" srcOrd="1" destOrd="0" presId="urn:microsoft.com/office/officeart/2008/layout/HalfCircleOrganizationChart"/>
    <dgm:cxn modelId="{DCEDB3F9-1532-4149-9AED-DA48E95328D7}" type="presParOf" srcId="{0419F53B-788F-444A-A6C3-8372D04550CD}" destId="{97681BB6-FB53-B940-AE01-EABFD1280AAE}" srcOrd="2" destOrd="0" presId="urn:microsoft.com/office/officeart/2008/layout/HalfCircleOrganizationChart"/>
    <dgm:cxn modelId="{761465FB-4F77-1D4E-BDAA-D2E11A96E3E4}" type="presParOf" srcId="{0419F53B-788F-444A-A6C3-8372D04550CD}" destId="{6CC84037-DD20-484A-B7F5-D331EDFCF789}" srcOrd="3" destOrd="0" presId="urn:microsoft.com/office/officeart/2008/layout/HalfCircleOrganizationChart"/>
    <dgm:cxn modelId="{BE1B5742-BA67-C04B-8F5B-FD71545DB68B}" type="presParOf" srcId="{8C142624-E278-EF42-A760-9372E64F4E35}" destId="{A49555AC-5C29-674A-8009-91FC9632F983}" srcOrd="1" destOrd="0" presId="urn:microsoft.com/office/officeart/2008/layout/HalfCircleOrganizationChart"/>
    <dgm:cxn modelId="{DF989C32-8567-0B44-A2AE-E5B50B7676BF}" type="presParOf" srcId="{A49555AC-5C29-674A-8009-91FC9632F983}" destId="{839C52B7-E823-8B43-9FF8-2B56EEE41FD4}" srcOrd="0" destOrd="0" presId="urn:microsoft.com/office/officeart/2008/layout/HalfCircleOrganizationChart"/>
    <dgm:cxn modelId="{B9473BA1-AA45-9C4B-919C-25078DD613EC}" type="presParOf" srcId="{A49555AC-5C29-674A-8009-91FC9632F983}" destId="{1B45603D-A7F5-8946-9EDB-0C49E0E725B0}" srcOrd="1" destOrd="0" presId="urn:microsoft.com/office/officeart/2008/layout/HalfCircleOrganizationChart"/>
    <dgm:cxn modelId="{22A77D13-4F34-984D-A75A-6FDE8DAFB6AE}" type="presParOf" srcId="{1B45603D-A7F5-8946-9EDB-0C49E0E725B0}" destId="{F6ED177D-F269-234F-B392-2C216624C4A9}" srcOrd="0" destOrd="0" presId="urn:microsoft.com/office/officeart/2008/layout/HalfCircleOrganizationChart"/>
    <dgm:cxn modelId="{9A970F6B-D933-004C-944A-F8CD6FAE6032}" type="presParOf" srcId="{F6ED177D-F269-234F-B392-2C216624C4A9}" destId="{1EBC3FE8-4A6F-7442-9129-150F8118DDEA}" srcOrd="0" destOrd="0" presId="urn:microsoft.com/office/officeart/2008/layout/HalfCircleOrganizationChart"/>
    <dgm:cxn modelId="{EC622E1F-9C7C-6F4C-B36A-2448A10AA684}" type="presParOf" srcId="{F6ED177D-F269-234F-B392-2C216624C4A9}" destId="{42549172-AA64-A840-B29A-9C3F45CE9EE5}" srcOrd="1" destOrd="0" presId="urn:microsoft.com/office/officeart/2008/layout/HalfCircleOrganizationChart"/>
    <dgm:cxn modelId="{2F938CAF-906A-A041-959F-CB90DB8A72C1}" type="presParOf" srcId="{F6ED177D-F269-234F-B392-2C216624C4A9}" destId="{E1FC29C1-E80E-214D-BD6C-5AD13CFE5633}" srcOrd="2" destOrd="0" presId="urn:microsoft.com/office/officeart/2008/layout/HalfCircleOrganizationChart"/>
    <dgm:cxn modelId="{DB696B94-D014-B843-A237-DD1C581B4339}" type="presParOf" srcId="{F6ED177D-F269-234F-B392-2C216624C4A9}" destId="{1504E0BF-00D0-3C49-8725-83C91B7265FD}" srcOrd="3" destOrd="0" presId="urn:microsoft.com/office/officeart/2008/layout/HalfCircleOrganizationChart"/>
    <dgm:cxn modelId="{8F21C397-9AD8-F840-A530-31A539BD03ED}" type="presParOf" srcId="{1B45603D-A7F5-8946-9EDB-0C49E0E725B0}" destId="{1C59311C-77A4-8543-96C5-012AED6A0FC6}" srcOrd="1" destOrd="0" presId="urn:microsoft.com/office/officeart/2008/layout/HalfCircleOrganizationChart"/>
    <dgm:cxn modelId="{7A7D3326-04A9-F341-8E0D-0E92F18008EB}" type="presParOf" srcId="{1B45603D-A7F5-8946-9EDB-0C49E0E725B0}" destId="{34E4429F-6A17-A346-98B4-47D38A30F214}" srcOrd="2" destOrd="0" presId="urn:microsoft.com/office/officeart/2008/layout/HalfCircleOrganizationChart"/>
    <dgm:cxn modelId="{B6A209CE-F7EB-A84D-96CC-B682DF274B2F}" type="presParOf" srcId="{A49555AC-5C29-674A-8009-91FC9632F983}" destId="{2CFFCB8D-9475-BD4B-9887-384F29646124}" srcOrd="2" destOrd="0" presId="urn:microsoft.com/office/officeart/2008/layout/HalfCircleOrganizationChart"/>
    <dgm:cxn modelId="{A9E9FC83-8408-5B44-901F-50E042C51820}" type="presParOf" srcId="{A49555AC-5C29-674A-8009-91FC9632F983}" destId="{59C86635-0565-7040-B9DD-AC3052EA4315}" srcOrd="3" destOrd="0" presId="urn:microsoft.com/office/officeart/2008/layout/HalfCircleOrganizationChart"/>
    <dgm:cxn modelId="{70352250-A3D5-0648-A141-3A73BE72DB0D}" type="presParOf" srcId="{59C86635-0565-7040-B9DD-AC3052EA4315}" destId="{5834ADD8-E84B-3B4A-B0FB-2D092E4BF926}" srcOrd="0" destOrd="0" presId="urn:microsoft.com/office/officeart/2008/layout/HalfCircleOrganizationChart"/>
    <dgm:cxn modelId="{5042951A-EDCD-0149-8582-225A259CC446}" type="presParOf" srcId="{5834ADD8-E84B-3B4A-B0FB-2D092E4BF926}" destId="{9E51699A-991B-4641-84D2-212B2B027E89}" srcOrd="0" destOrd="0" presId="urn:microsoft.com/office/officeart/2008/layout/HalfCircleOrganizationChart"/>
    <dgm:cxn modelId="{A05EDFC0-F2EB-B54A-B53C-151BEB94ED5F}" type="presParOf" srcId="{5834ADD8-E84B-3B4A-B0FB-2D092E4BF926}" destId="{B6FDC77A-3C83-BB4E-BC88-7F6692336B41}" srcOrd="1" destOrd="0" presId="urn:microsoft.com/office/officeart/2008/layout/HalfCircleOrganizationChart"/>
    <dgm:cxn modelId="{F68A6BCC-D688-474F-98FA-22EDC141B820}" type="presParOf" srcId="{5834ADD8-E84B-3B4A-B0FB-2D092E4BF926}" destId="{B61017B7-CC38-E44F-8EC2-7442FCA629E8}" srcOrd="2" destOrd="0" presId="urn:microsoft.com/office/officeart/2008/layout/HalfCircleOrganizationChart"/>
    <dgm:cxn modelId="{669B9F2A-56F6-1B42-9456-F73E5D1BF869}" type="presParOf" srcId="{5834ADD8-E84B-3B4A-B0FB-2D092E4BF926}" destId="{300B6A78-0C3A-5B4E-AD2F-93B97DA2F56C}" srcOrd="3" destOrd="0" presId="urn:microsoft.com/office/officeart/2008/layout/HalfCircleOrganizationChart"/>
    <dgm:cxn modelId="{05531A01-4BDC-904D-9BA8-0BD433090342}" type="presParOf" srcId="{59C86635-0565-7040-B9DD-AC3052EA4315}" destId="{EE308B4A-7A03-3E44-8E3A-0773FF338E2D}" srcOrd="1" destOrd="0" presId="urn:microsoft.com/office/officeart/2008/layout/HalfCircleOrganizationChart"/>
    <dgm:cxn modelId="{A9C69A45-D016-A84D-965A-2BDCCCEFB0E9}" type="presParOf" srcId="{59C86635-0565-7040-B9DD-AC3052EA4315}" destId="{43828F01-0673-D442-A2B3-3198087E1EA8}" srcOrd="2" destOrd="0" presId="urn:microsoft.com/office/officeart/2008/layout/HalfCircleOrganizationChart"/>
    <dgm:cxn modelId="{C865BBDC-C8E6-5741-8BEB-1E92B2D572A1}" type="presParOf" srcId="{A49555AC-5C29-674A-8009-91FC9632F983}" destId="{D41A28FF-9D7C-E049-9F81-95EBF4E366AF}" srcOrd="4" destOrd="0" presId="urn:microsoft.com/office/officeart/2008/layout/HalfCircleOrganizationChart"/>
    <dgm:cxn modelId="{A169C342-12D6-2B42-929A-F6EEA819E195}" type="presParOf" srcId="{A49555AC-5C29-674A-8009-91FC9632F983}" destId="{765BF392-0BE6-4A45-9CAC-BF4BDF935112}" srcOrd="5" destOrd="0" presId="urn:microsoft.com/office/officeart/2008/layout/HalfCircleOrganizationChart"/>
    <dgm:cxn modelId="{AA3AB3BC-BD2C-2343-8557-4A099D70D1D8}" type="presParOf" srcId="{765BF392-0BE6-4A45-9CAC-BF4BDF935112}" destId="{19B133D6-4518-D641-9265-D2C36F3821CD}" srcOrd="0" destOrd="0" presId="urn:microsoft.com/office/officeart/2008/layout/HalfCircleOrganizationChart"/>
    <dgm:cxn modelId="{FF5B6874-E27E-1F46-96E4-BC1FC1748433}" type="presParOf" srcId="{19B133D6-4518-D641-9265-D2C36F3821CD}" destId="{A5E4020B-49DD-1B4E-B673-EB8226EE3720}" srcOrd="0" destOrd="0" presId="urn:microsoft.com/office/officeart/2008/layout/HalfCircleOrganizationChart"/>
    <dgm:cxn modelId="{44B77E28-65EF-2742-9670-2EE9DD47BFE0}" type="presParOf" srcId="{19B133D6-4518-D641-9265-D2C36F3821CD}" destId="{6FE385BF-D2AB-EC41-94A3-9BBD64D9BC9B}" srcOrd="1" destOrd="0" presId="urn:microsoft.com/office/officeart/2008/layout/HalfCircleOrganizationChart"/>
    <dgm:cxn modelId="{298FD819-FB4E-2D49-A549-19ABDE98CBAE}" type="presParOf" srcId="{19B133D6-4518-D641-9265-D2C36F3821CD}" destId="{1A7170AA-F5BC-D94A-BA92-7E413503321A}" srcOrd="2" destOrd="0" presId="urn:microsoft.com/office/officeart/2008/layout/HalfCircleOrganizationChart"/>
    <dgm:cxn modelId="{0A345B83-0C32-BA4F-BF96-389D263E7BFA}" type="presParOf" srcId="{19B133D6-4518-D641-9265-D2C36F3821CD}" destId="{9E682431-A48B-7A40-A59B-56159335E06A}" srcOrd="3" destOrd="0" presId="urn:microsoft.com/office/officeart/2008/layout/HalfCircleOrganizationChart"/>
    <dgm:cxn modelId="{282C8D32-4A26-6041-8BB2-F6FB0A910DFB}" type="presParOf" srcId="{765BF392-0BE6-4A45-9CAC-BF4BDF935112}" destId="{C96AD345-43B3-D140-B119-7B8AC02AC0B2}" srcOrd="1" destOrd="0" presId="urn:microsoft.com/office/officeart/2008/layout/HalfCircleOrganizationChart"/>
    <dgm:cxn modelId="{DBBB0CCD-E69D-4D42-8A05-78A9EC77AB24}" type="presParOf" srcId="{C96AD345-43B3-D140-B119-7B8AC02AC0B2}" destId="{709B747C-318A-DB40-B2FE-A27AEB67E54A}" srcOrd="0" destOrd="0" presId="urn:microsoft.com/office/officeart/2008/layout/HalfCircleOrganizationChart"/>
    <dgm:cxn modelId="{43D6643F-55F5-E14D-B86E-9546C4D11B15}" type="presParOf" srcId="{C96AD345-43B3-D140-B119-7B8AC02AC0B2}" destId="{75247BD8-79E6-CF40-BF0C-3FF975A0D8BA}" srcOrd="1" destOrd="0" presId="urn:microsoft.com/office/officeart/2008/layout/HalfCircleOrganizationChart"/>
    <dgm:cxn modelId="{9D8B6B54-6573-B44C-B2E2-5499B6FB145D}" type="presParOf" srcId="{75247BD8-79E6-CF40-BF0C-3FF975A0D8BA}" destId="{A46132A0-D9A6-9942-AD1A-913D81EDE6AB}" srcOrd="0" destOrd="0" presId="urn:microsoft.com/office/officeart/2008/layout/HalfCircleOrganizationChart"/>
    <dgm:cxn modelId="{BCABEBCA-7DD3-584E-8929-E28698AA28D1}" type="presParOf" srcId="{A46132A0-D9A6-9942-AD1A-913D81EDE6AB}" destId="{2D06822F-24C2-554F-BA78-811C34A3B1A5}" srcOrd="0" destOrd="0" presId="urn:microsoft.com/office/officeart/2008/layout/HalfCircleOrganizationChart"/>
    <dgm:cxn modelId="{8F1F81CB-04BB-004F-85FB-183B6A300E06}" type="presParOf" srcId="{A46132A0-D9A6-9942-AD1A-913D81EDE6AB}" destId="{577DBC34-A896-B748-9D9E-587430B83FAB}" srcOrd="1" destOrd="0" presId="urn:microsoft.com/office/officeart/2008/layout/HalfCircleOrganizationChart"/>
    <dgm:cxn modelId="{82843D8A-28F6-794E-B1E5-6542AF7668C2}" type="presParOf" srcId="{A46132A0-D9A6-9942-AD1A-913D81EDE6AB}" destId="{918013B7-1D24-044A-B869-966EE8EB7807}" srcOrd="2" destOrd="0" presId="urn:microsoft.com/office/officeart/2008/layout/HalfCircleOrganizationChart"/>
    <dgm:cxn modelId="{CED8C6B8-3672-254F-AD84-175762B1B48F}" type="presParOf" srcId="{A46132A0-D9A6-9942-AD1A-913D81EDE6AB}" destId="{9428AB28-41E6-0A48-8820-157994D9D30C}" srcOrd="3" destOrd="0" presId="urn:microsoft.com/office/officeart/2008/layout/HalfCircleOrganizationChart"/>
    <dgm:cxn modelId="{93741655-70D1-6840-B8D5-1FCC38A3D1DF}" type="presParOf" srcId="{75247BD8-79E6-CF40-BF0C-3FF975A0D8BA}" destId="{F9B5BAFC-6556-C847-B89A-0DF412C782F6}" srcOrd="1" destOrd="0" presId="urn:microsoft.com/office/officeart/2008/layout/HalfCircleOrganizationChart"/>
    <dgm:cxn modelId="{C619F29C-DCAF-1A4F-A5ED-075448917612}" type="presParOf" srcId="{75247BD8-79E6-CF40-BF0C-3FF975A0D8BA}" destId="{F29318D9-AE18-0143-BE97-F618C4BC68C9}" srcOrd="2" destOrd="0" presId="urn:microsoft.com/office/officeart/2008/layout/HalfCircleOrganizationChart"/>
    <dgm:cxn modelId="{F2E76856-EB85-7A49-8FFC-5F7A0857ED2D}" type="presParOf" srcId="{765BF392-0BE6-4A45-9CAC-BF4BDF935112}" destId="{74F1DE5C-62D9-294D-9C28-7ED047F2C1F1}" srcOrd="2" destOrd="0" presId="urn:microsoft.com/office/officeart/2008/layout/HalfCircleOrganizationChart"/>
    <dgm:cxn modelId="{8FEE470E-114A-5643-BD8E-B590989BE152}" type="presParOf" srcId="{A49555AC-5C29-674A-8009-91FC9632F983}" destId="{F70AC1FB-31CD-AB41-AB2A-30C27B078C73}" srcOrd="6" destOrd="0" presId="urn:microsoft.com/office/officeart/2008/layout/HalfCircleOrganizationChart"/>
    <dgm:cxn modelId="{FCB2A960-B712-9B47-93BE-25038101A321}" type="presParOf" srcId="{A49555AC-5C29-674A-8009-91FC9632F983}" destId="{79D3F9B6-5C07-594B-8B56-0AFDAB030CBE}" srcOrd="7" destOrd="0" presId="urn:microsoft.com/office/officeart/2008/layout/HalfCircleOrganizationChart"/>
    <dgm:cxn modelId="{DDDCB286-CAE1-7D45-AF6F-CED3F6CEBDA5}" type="presParOf" srcId="{79D3F9B6-5C07-594B-8B56-0AFDAB030CBE}" destId="{062D1878-5626-4F44-8DFB-84EA745BD08A}" srcOrd="0" destOrd="0" presId="urn:microsoft.com/office/officeart/2008/layout/HalfCircleOrganizationChart"/>
    <dgm:cxn modelId="{659855E4-DA1E-3449-A324-C124E14A2623}" type="presParOf" srcId="{062D1878-5626-4F44-8DFB-84EA745BD08A}" destId="{172ADABA-4E50-1C40-9B0C-7335204F503D}" srcOrd="0" destOrd="0" presId="urn:microsoft.com/office/officeart/2008/layout/HalfCircleOrganizationChart"/>
    <dgm:cxn modelId="{3BED215F-FE43-CA48-957B-484459C4AFA2}" type="presParOf" srcId="{062D1878-5626-4F44-8DFB-84EA745BD08A}" destId="{0F621EC2-8E12-0549-A2AA-DEA3673AA5A3}" srcOrd="1" destOrd="0" presId="urn:microsoft.com/office/officeart/2008/layout/HalfCircleOrganizationChart"/>
    <dgm:cxn modelId="{46E43484-31D1-1449-941B-4E0E33ED593B}" type="presParOf" srcId="{062D1878-5626-4F44-8DFB-84EA745BD08A}" destId="{80D6CEEA-0B76-5246-A4B8-C94A86E47F03}" srcOrd="2" destOrd="0" presId="urn:microsoft.com/office/officeart/2008/layout/HalfCircleOrganizationChart"/>
    <dgm:cxn modelId="{94139D64-DBE1-AD4E-811F-6B5AD644EA9E}" type="presParOf" srcId="{062D1878-5626-4F44-8DFB-84EA745BD08A}" destId="{0247B166-BC53-1542-AD63-412179EA14B5}" srcOrd="3" destOrd="0" presId="urn:microsoft.com/office/officeart/2008/layout/HalfCircleOrganizationChart"/>
    <dgm:cxn modelId="{73F75729-74C7-FF4A-BE53-71C5CE9039F2}" type="presParOf" srcId="{79D3F9B6-5C07-594B-8B56-0AFDAB030CBE}" destId="{540E4BFD-77E2-0A4A-AF47-826045A2EAE7}" srcOrd="1" destOrd="0" presId="urn:microsoft.com/office/officeart/2008/layout/HalfCircleOrganizationChart"/>
    <dgm:cxn modelId="{6089A7C3-45CD-FE46-80D2-606334D5CB9D}" type="presParOf" srcId="{540E4BFD-77E2-0A4A-AF47-826045A2EAE7}" destId="{45E80E85-8B2F-BE4A-86BC-2DD7EF816D17}" srcOrd="0" destOrd="0" presId="urn:microsoft.com/office/officeart/2008/layout/HalfCircleOrganizationChart"/>
    <dgm:cxn modelId="{3E9B881B-9BC6-734A-8BA5-ED7F5B9D0E02}" type="presParOf" srcId="{540E4BFD-77E2-0A4A-AF47-826045A2EAE7}" destId="{7D68A9C3-7AFE-884E-A5C2-407FA5A1DE85}" srcOrd="1" destOrd="0" presId="urn:microsoft.com/office/officeart/2008/layout/HalfCircleOrganizationChart"/>
    <dgm:cxn modelId="{46E317B1-D0E0-814C-8C95-68B2E75BAABA}" type="presParOf" srcId="{7D68A9C3-7AFE-884E-A5C2-407FA5A1DE85}" destId="{175B3CA9-6AAF-9A4F-ADB0-B6E62799E89F}" srcOrd="0" destOrd="0" presId="urn:microsoft.com/office/officeart/2008/layout/HalfCircleOrganizationChart"/>
    <dgm:cxn modelId="{38E30CC9-217A-1543-AF97-5B4DF52B9203}" type="presParOf" srcId="{175B3CA9-6AAF-9A4F-ADB0-B6E62799E89F}" destId="{79FA37EA-7521-1F4C-A399-95F223771CD3}" srcOrd="0" destOrd="0" presId="urn:microsoft.com/office/officeart/2008/layout/HalfCircleOrganizationChart"/>
    <dgm:cxn modelId="{9AAA2149-68F6-434B-AEE9-3AA8A895437B}" type="presParOf" srcId="{175B3CA9-6AAF-9A4F-ADB0-B6E62799E89F}" destId="{A49E9390-BD0F-C24A-9449-9F4ADBBD70B3}" srcOrd="1" destOrd="0" presId="urn:microsoft.com/office/officeart/2008/layout/HalfCircleOrganizationChart"/>
    <dgm:cxn modelId="{9E0B943F-2842-BC4A-8767-E5EAAF2C00AE}" type="presParOf" srcId="{175B3CA9-6AAF-9A4F-ADB0-B6E62799E89F}" destId="{1C426711-9729-3E46-B42D-7809147B8BC6}" srcOrd="2" destOrd="0" presId="urn:microsoft.com/office/officeart/2008/layout/HalfCircleOrganizationChart"/>
    <dgm:cxn modelId="{B34FF7F1-19BF-9145-A1EC-F0ECA330FDA6}" type="presParOf" srcId="{175B3CA9-6AAF-9A4F-ADB0-B6E62799E89F}" destId="{28A1E2BE-67B5-094C-9E05-96B9C0F2F552}" srcOrd="3" destOrd="0" presId="urn:microsoft.com/office/officeart/2008/layout/HalfCircleOrganizationChart"/>
    <dgm:cxn modelId="{586ABF77-C85E-8449-95D4-36FD3693683E}" type="presParOf" srcId="{7D68A9C3-7AFE-884E-A5C2-407FA5A1DE85}" destId="{11CC00A4-9717-6747-A608-CA2C7C37A923}" srcOrd="1" destOrd="0" presId="urn:microsoft.com/office/officeart/2008/layout/HalfCircleOrganizationChart"/>
    <dgm:cxn modelId="{4D85FF2C-2ACD-EA44-B1B6-B2C2B8C887A4}" type="presParOf" srcId="{11CC00A4-9717-6747-A608-CA2C7C37A923}" destId="{102E5C1E-92E6-784F-99D8-8F63D68D2ED2}" srcOrd="0" destOrd="0" presId="urn:microsoft.com/office/officeart/2008/layout/HalfCircleOrganizationChart"/>
    <dgm:cxn modelId="{ED2AE773-CD54-5746-9F14-906CF89B18E9}" type="presParOf" srcId="{11CC00A4-9717-6747-A608-CA2C7C37A923}" destId="{63957DCA-AF7B-914E-8BBB-44B073008C15}" srcOrd="1" destOrd="0" presId="urn:microsoft.com/office/officeart/2008/layout/HalfCircleOrganizationChart"/>
    <dgm:cxn modelId="{412C1E15-908A-144B-A53A-78CA4881F774}" type="presParOf" srcId="{63957DCA-AF7B-914E-8BBB-44B073008C15}" destId="{B1EF8B2C-84EA-7A47-A4A3-0A7BC4EAD06C}" srcOrd="0" destOrd="0" presId="urn:microsoft.com/office/officeart/2008/layout/HalfCircleOrganizationChart"/>
    <dgm:cxn modelId="{22AEA4E8-713F-3943-95DB-5793072EAFA4}" type="presParOf" srcId="{B1EF8B2C-84EA-7A47-A4A3-0A7BC4EAD06C}" destId="{192B681F-91C4-AF4E-B79D-C7793AA9A6E3}" srcOrd="0" destOrd="0" presId="urn:microsoft.com/office/officeart/2008/layout/HalfCircleOrganizationChart"/>
    <dgm:cxn modelId="{3B3BC69E-9CB0-EC4C-ADD7-5D5DD2C2FEF7}" type="presParOf" srcId="{B1EF8B2C-84EA-7A47-A4A3-0A7BC4EAD06C}" destId="{72EC0DAB-5DCC-3743-989B-0DB7633AC99A}" srcOrd="1" destOrd="0" presId="urn:microsoft.com/office/officeart/2008/layout/HalfCircleOrganizationChart"/>
    <dgm:cxn modelId="{E9CEE267-99C7-6A47-868D-1BE278A4158C}" type="presParOf" srcId="{B1EF8B2C-84EA-7A47-A4A3-0A7BC4EAD06C}" destId="{9DE48F64-63EE-6C41-98AA-261C1CF4B2A3}" srcOrd="2" destOrd="0" presId="urn:microsoft.com/office/officeart/2008/layout/HalfCircleOrganizationChart"/>
    <dgm:cxn modelId="{01350020-D521-B34D-8A7F-C1438181496C}" type="presParOf" srcId="{B1EF8B2C-84EA-7A47-A4A3-0A7BC4EAD06C}" destId="{0BF0BE85-E423-A843-B9AB-EA5B9369F662}" srcOrd="3" destOrd="0" presId="urn:microsoft.com/office/officeart/2008/layout/HalfCircleOrganizationChart"/>
    <dgm:cxn modelId="{FD3780DA-7A4D-D542-BD64-0579CCCA1617}" type="presParOf" srcId="{63957DCA-AF7B-914E-8BBB-44B073008C15}" destId="{18242CA4-A70C-8C46-93EC-382AB38BF6ED}" srcOrd="1" destOrd="0" presId="urn:microsoft.com/office/officeart/2008/layout/HalfCircleOrganizationChart"/>
    <dgm:cxn modelId="{7C7F85E6-A78F-A94C-B00D-41B58CEE9A3A}" type="presParOf" srcId="{63957DCA-AF7B-914E-8BBB-44B073008C15}" destId="{C5E99255-DB7B-6F4D-A5CF-A4526D87AC2F}" srcOrd="2" destOrd="0" presId="urn:microsoft.com/office/officeart/2008/layout/HalfCircleOrganizationChart"/>
    <dgm:cxn modelId="{88083537-6CDF-944F-93F2-815ED16A718F}" type="presParOf" srcId="{7D68A9C3-7AFE-884E-A5C2-407FA5A1DE85}" destId="{7E1E19D2-B6CC-E34F-8DFA-78C3989F2998}" srcOrd="2" destOrd="0" presId="urn:microsoft.com/office/officeart/2008/layout/HalfCircleOrganizationChart"/>
    <dgm:cxn modelId="{8A434F8E-1A61-7B46-A896-FEA4BE013B9F}" type="presParOf" srcId="{79D3F9B6-5C07-594B-8B56-0AFDAB030CBE}" destId="{7075C42A-DCAA-5B49-A821-80CC02BDB78F}" srcOrd="2" destOrd="0" presId="urn:microsoft.com/office/officeart/2008/layout/HalfCircleOrganizationChart"/>
    <dgm:cxn modelId="{B3457E1C-597C-0540-8D1A-624CC7B9E919}" type="presParOf" srcId="{A49555AC-5C29-674A-8009-91FC9632F983}" destId="{5D310A1C-7E93-E14A-9F38-9F4BFDD11134}" srcOrd="8" destOrd="0" presId="urn:microsoft.com/office/officeart/2008/layout/HalfCircleOrganizationChart"/>
    <dgm:cxn modelId="{847EAEF1-E71D-0549-ABAF-0F104771E4AF}" type="presParOf" srcId="{A49555AC-5C29-674A-8009-91FC9632F983}" destId="{0681FBFB-A88A-A248-8813-82B3CB41ABD4}" srcOrd="9" destOrd="0" presId="urn:microsoft.com/office/officeart/2008/layout/HalfCircleOrganizationChart"/>
    <dgm:cxn modelId="{DDA98649-7415-8845-891A-F274475582C5}" type="presParOf" srcId="{0681FBFB-A88A-A248-8813-82B3CB41ABD4}" destId="{1FC0C2BC-1A0D-854F-9587-B0AA255DE6C7}" srcOrd="0" destOrd="0" presId="urn:microsoft.com/office/officeart/2008/layout/HalfCircleOrganizationChart"/>
    <dgm:cxn modelId="{07577CF2-1330-724F-B5A5-6B40DEDE741E}" type="presParOf" srcId="{1FC0C2BC-1A0D-854F-9587-B0AA255DE6C7}" destId="{79B657D3-E685-EE40-84FD-F5F87664B2D8}" srcOrd="0" destOrd="0" presId="urn:microsoft.com/office/officeart/2008/layout/HalfCircleOrganizationChart"/>
    <dgm:cxn modelId="{7969D8D3-6E5F-2448-8F1B-935FB5E42889}" type="presParOf" srcId="{1FC0C2BC-1A0D-854F-9587-B0AA255DE6C7}" destId="{0993E8EE-5E01-1343-BECA-9A7D2BA0EE75}" srcOrd="1" destOrd="0" presId="urn:microsoft.com/office/officeart/2008/layout/HalfCircleOrganizationChart"/>
    <dgm:cxn modelId="{A7305108-9F6F-D141-9F07-C71BB75833AC}" type="presParOf" srcId="{1FC0C2BC-1A0D-854F-9587-B0AA255DE6C7}" destId="{CF545830-93F8-5145-AD78-E586A0D86EC8}" srcOrd="2" destOrd="0" presId="urn:microsoft.com/office/officeart/2008/layout/HalfCircleOrganizationChart"/>
    <dgm:cxn modelId="{1B1410A1-3178-8447-A103-7F0B3B39A668}" type="presParOf" srcId="{1FC0C2BC-1A0D-854F-9587-B0AA255DE6C7}" destId="{3A494164-DFB0-5B4A-A87A-3F1EC2B7B6CB}" srcOrd="3" destOrd="0" presId="urn:microsoft.com/office/officeart/2008/layout/HalfCircleOrganizationChart"/>
    <dgm:cxn modelId="{7533C6EC-7D9C-8D4A-A15F-57C9BA8C45E8}" type="presParOf" srcId="{0681FBFB-A88A-A248-8813-82B3CB41ABD4}" destId="{EE9FF1C4-04C1-7B40-8276-38008F2A7A17}" srcOrd="1" destOrd="0" presId="urn:microsoft.com/office/officeart/2008/layout/HalfCircleOrganizationChart"/>
    <dgm:cxn modelId="{18989C32-AE2A-A14A-98BF-86A93DFAC43A}" type="presParOf" srcId="{0681FBFB-A88A-A248-8813-82B3CB41ABD4}" destId="{FAD3C585-F64C-DD49-8CEE-A2E5826599C3}" srcOrd="2" destOrd="0" presId="urn:microsoft.com/office/officeart/2008/layout/HalfCircleOrganizationChart"/>
    <dgm:cxn modelId="{E0DCB6EB-C0D9-504A-95E2-CD7164A1180C}" type="presParOf" srcId="{8C142624-E278-EF42-A760-9372E64F4E35}" destId="{D6AAF9F8-CDF0-DA49-8E37-9E816C70EB2D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CFC437A-325F-8D45-B683-EDC55DEB4733}" type="doc">
      <dgm:prSet loTypeId="urn:microsoft.com/office/officeart/2008/layout/HalfCircleOrganizationChart" loCatId="" qsTypeId="urn:microsoft.com/office/officeart/2005/8/quickstyle/simple3" qsCatId="simple" csTypeId="urn:microsoft.com/office/officeart/2005/8/colors/accent2_2" csCatId="accent2" phldr="1"/>
      <dgm:spPr/>
      <dgm:t>
        <a:bodyPr/>
        <a:lstStyle/>
        <a:p>
          <a:endParaRPr lang="en-US"/>
        </a:p>
      </dgm:t>
    </dgm:pt>
    <dgm:pt modelId="{A9B3F6A5-C6D1-254C-BD35-1FAB4569ADFA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node</a:t>
          </a:r>
          <a:endParaRPr lang="en-US" dirty="0">
            <a:latin typeface="Inconsolata"/>
            <a:cs typeface="Inconsolata"/>
          </a:endParaRPr>
        </a:p>
      </dgm:t>
    </dgm:pt>
    <dgm:pt modelId="{5CBD8DF2-8DE8-014A-A4B0-D1F42882B973}" type="parTrans" cxnId="{4EEE0656-A4BC-254A-8411-1757EA8AA43F}">
      <dgm:prSet/>
      <dgm:spPr/>
      <dgm:t>
        <a:bodyPr/>
        <a:lstStyle/>
        <a:p>
          <a:endParaRPr lang="en-US"/>
        </a:p>
      </dgm:t>
    </dgm:pt>
    <dgm:pt modelId="{C81387DC-A3CF-6C48-9904-F7933680B0E5}" type="sibTrans" cxnId="{4EEE0656-A4BC-254A-8411-1757EA8AA43F}">
      <dgm:prSet/>
      <dgm:spPr/>
      <dgm:t>
        <a:bodyPr/>
        <a:lstStyle/>
        <a:p>
          <a:endParaRPr lang="en-US"/>
        </a:p>
      </dgm:t>
    </dgm:pt>
    <dgm:pt modelId="{1F264E59-6640-F24A-A9A5-AE6102944451}">
      <dgm:prSet phldrT="[Text]"/>
      <dgm:spPr/>
      <dgm:t>
        <a:bodyPr/>
        <a:lstStyle/>
        <a:p>
          <a:r>
            <a:rPr lang="en-US" dirty="0" err="1" smtClean="0">
              <a:latin typeface="Inconsolata"/>
              <a:cs typeface="Inconsolata"/>
            </a:rPr>
            <a:t>ipaddress</a:t>
          </a:r>
          <a:endParaRPr lang="en-US" dirty="0">
            <a:latin typeface="Inconsolata"/>
            <a:cs typeface="Inconsolata"/>
          </a:endParaRPr>
        </a:p>
      </dgm:t>
    </dgm:pt>
    <dgm:pt modelId="{318866DB-4C54-644C-B5B2-62D81D1CB1ED}" type="parTrans" cxnId="{DFB5886C-2EA4-E645-A2E7-31A30B186D77}">
      <dgm:prSet/>
      <dgm:spPr/>
      <dgm:t>
        <a:bodyPr/>
        <a:lstStyle/>
        <a:p>
          <a:endParaRPr lang="en-US"/>
        </a:p>
      </dgm:t>
    </dgm:pt>
    <dgm:pt modelId="{091DF040-EFBD-584E-A3AF-CFC32E7CF8B6}" type="sibTrans" cxnId="{DFB5886C-2EA4-E645-A2E7-31A30B186D77}">
      <dgm:prSet/>
      <dgm:spPr/>
      <dgm:t>
        <a:bodyPr/>
        <a:lstStyle/>
        <a:p>
          <a:endParaRPr lang="en-US"/>
        </a:p>
      </dgm:t>
    </dgm:pt>
    <dgm:pt modelId="{51B08561-6DC4-1241-9670-0F3CAB408282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hostname</a:t>
          </a:r>
          <a:endParaRPr lang="en-US" dirty="0">
            <a:latin typeface="Inconsolata"/>
            <a:cs typeface="Inconsolata"/>
          </a:endParaRPr>
        </a:p>
      </dgm:t>
    </dgm:pt>
    <dgm:pt modelId="{F50AD94D-85E6-4C44-8AED-FC86928A67E0}" type="parTrans" cxnId="{6AF14E55-2B1C-2446-83C6-37EBAD1ED6BB}">
      <dgm:prSet/>
      <dgm:spPr/>
      <dgm:t>
        <a:bodyPr/>
        <a:lstStyle/>
        <a:p>
          <a:endParaRPr lang="en-US"/>
        </a:p>
      </dgm:t>
    </dgm:pt>
    <dgm:pt modelId="{CAF90965-81BD-564C-9AC4-C97BEB5FDC59}" type="sibTrans" cxnId="{6AF14E55-2B1C-2446-83C6-37EBAD1ED6BB}">
      <dgm:prSet/>
      <dgm:spPr/>
      <dgm:t>
        <a:bodyPr/>
        <a:lstStyle/>
        <a:p>
          <a:endParaRPr lang="en-US"/>
        </a:p>
      </dgm:t>
    </dgm:pt>
    <dgm:pt modelId="{D44B9CD4-94DF-B64E-820E-95E84117F9D4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memory</a:t>
          </a:r>
          <a:endParaRPr lang="en-US" dirty="0">
            <a:latin typeface="Inconsolata"/>
            <a:cs typeface="Inconsolata"/>
          </a:endParaRPr>
        </a:p>
      </dgm:t>
    </dgm:pt>
    <dgm:pt modelId="{921F844B-8BCA-BD4D-9EE2-1D1536B58524}" type="parTrans" cxnId="{3287D0BD-4CCD-D741-BEA8-8F441B59A4D3}">
      <dgm:prSet/>
      <dgm:spPr/>
      <dgm:t>
        <a:bodyPr/>
        <a:lstStyle/>
        <a:p>
          <a:endParaRPr lang="en-US"/>
        </a:p>
      </dgm:t>
    </dgm:pt>
    <dgm:pt modelId="{ABF45D34-2CD7-E741-A54E-DB57CE697BBA}" type="sibTrans" cxnId="{3287D0BD-4CCD-D741-BEA8-8F441B59A4D3}">
      <dgm:prSet/>
      <dgm:spPr/>
      <dgm:t>
        <a:bodyPr/>
        <a:lstStyle/>
        <a:p>
          <a:endParaRPr lang="en-US"/>
        </a:p>
      </dgm:t>
    </dgm:pt>
    <dgm:pt modelId="{64903026-723B-164B-9176-ABC25F3A9F67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total</a:t>
          </a:r>
          <a:endParaRPr lang="en-US" dirty="0">
            <a:latin typeface="Inconsolata"/>
            <a:cs typeface="Inconsolata"/>
          </a:endParaRPr>
        </a:p>
      </dgm:t>
    </dgm:pt>
    <dgm:pt modelId="{851EF02D-4E59-5041-89D7-627FB4EC6616}" type="parTrans" cxnId="{338AA99C-FFD4-8547-B034-EC4B215BF9E1}">
      <dgm:prSet/>
      <dgm:spPr/>
      <dgm:t>
        <a:bodyPr/>
        <a:lstStyle/>
        <a:p>
          <a:endParaRPr lang="en-US"/>
        </a:p>
      </dgm:t>
    </dgm:pt>
    <dgm:pt modelId="{AFDEE9B9-3D8B-4F4A-9035-8DBE4BA98010}" type="sibTrans" cxnId="{338AA99C-FFD4-8547-B034-EC4B215BF9E1}">
      <dgm:prSet/>
      <dgm:spPr/>
      <dgm:t>
        <a:bodyPr/>
        <a:lstStyle/>
        <a:p>
          <a:endParaRPr lang="en-US"/>
        </a:p>
      </dgm:t>
    </dgm:pt>
    <dgm:pt modelId="{067644FF-A968-EB4A-A816-03D30CF9A0C0}">
      <dgm:prSet phldrT="[Text]"/>
      <dgm:spPr/>
      <dgm:t>
        <a:bodyPr/>
        <a:lstStyle/>
        <a:p>
          <a:r>
            <a:rPr lang="en-US" dirty="0" err="1" smtClean="0">
              <a:latin typeface="Inconsolata"/>
              <a:cs typeface="Inconsolata"/>
            </a:rPr>
            <a:t>cpu</a:t>
          </a:r>
          <a:endParaRPr lang="en-US" dirty="0">
            <a:latin typeface="Inconsolata"/>
            <a:cs typeface="Inconsolata"/>
          </a:endParaRPr>
        </a:p>
      </dgm:t>
    </dgm:pt>
    <dgm:pt modelId="{0B51E70B-C752-B649-B1AF-4BE866619E2C}" type="parTrans" cxnId="{8E29EB71-8042-FF4C-B824-D222F64F1F15}">
      <dgm:prSet/>
      <dgm:spPr/>
      <dgm:t>
        <a:bodyPr/>
        <a:lstStyle/>
        <a:p>
          <a:endParaRPr lang="en-US"/>
        </a:p>
      </dgm:t>
    </dgm:pt>
    <dgm:pt modelId="{04245A99-2ED3-714C-95FC-7E5E5C4DE47A}" type="sibTrans" cxnId="{8E29EB71-8042-FF4C-B824-D222F64F1F15}">
      <dgm:prSet/>
      <dgm:spPr/>
      <dgm:t>
        <a:bodyPr/>
        <a:lstStyle/>
        <a:p>
          <a:endParaRPr lang="en-US"/>
        </a:p>
      </dgm:t>
    </dgm:pt>
    <dgm:pt modelId="{88C386A5-A841-EA42-A28F-B66650749E27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0</a:t>
          </a:r>
          <a:endParaRPr lang="en-US" dirty="0">
            <a:latin typeface="Inconsolata"/>
            <a:cs typeface="Inconsolata"/>
          </a:endParaRPr>
        </a:p>
      </dgm:t>
    </dgm:pt>
    <dgm:pt modelId="{6B08ED09-B874-D74A-BDB7-F1763A20BFC0}" type="parTrans" cxnId="{2BEABB40-8BB2-4342-B8EA-28C97930E298}">
      <dgm:prSet/>
      <dgm:spPr/>
      <dgm:t>
        <a:bodyPr/>
        <a:lstStyle/>
        <a:p>
          <a:endParaRPr lang="en-US"/>
        </a:p>
      </dgm:t>
    </dgm:pt>
    <dgm:pt modelId="{34E55585-269F-5B4B-AE95-36286FBE7C8B}" type="sibTrans" cxnId="{2BEABB40-8BB2-4342-B8EA-28C97930E298}">
      <dgm:prSet/>
      <dgm:spPr/>
      <dgm:t>
        <a:bodyPr/>
        <a:lstStyle/>
        <a:p>
          <a:endParaRPr lang="en-US"/>
        </a:p>
      </dgm:t>
    </dgm:pt>
    <dgm:pt modelId="{70AA8A8F-8FED-4149-A295-9D1BA95DDC9B}">
      <dgm:prSet phldrT="[Text]"/>
      <dgm:spPr/>
      <dgm:t>
        <a:bodyPr/>
        <a:lstStyle/>
        <a:p>
          <a:r>
            <a:rPr lang="en-US" dirty="0" err="1" smtClean="0">
              <a:latin typeface="Inconsolata"/>
              <a:cs typeface="Inconsolata"/>
            </a:rPr>
            <a:t>mhz</a:t>
          </a:r>
          <a:endParaRPr lang="en-US" dirty="0">
            <a:latin typeface="Inconsolata"/>
            <a:cs typeface="Inconsolata"/>
          </a:endParaRPr>
        </a:p>
      </dgm:t>
    </dgm:pt>
    <dgm:pt modelId="{FB4FADAE-4F85-8845-80AA-9232AC97EA36}" type="parTrans" cxnId="{8B2B94DC-6628-B249-9309-75141A840E33}">
      <dgm:prSet/>
      <dgm:spPr/>
      <dgm:t>
        <a:bodyPr/>
        <a:lstStyle/>
        <a:p>
          <a:endParaRPr lang="en-US"/>
        </a:p>
      </dgm:t>
    </dgm:pt>
    <dgm:pt modelId="{C542B52A-937D-FD40-A63B-0BCE21AF318F}" type="sibTrans" cxnId="{8B2B94DC-6628-B249-9309-75141A840E33}">
      <dgm:prSet/>
      <dgm:spPr/>
      <dgm:t>
        <a:bodyPr/>
        <a:lstStyle/>
        <a:p>
          <a:endParaRPr lang="en-US"/>
        </a:p>
      </dgm:t>
    </dgm:pt>
    <dgm:pt modelId="{EAE762BB-B7A1-E941-ADDC-D900533FEE13}">
      <dgm:prSet phldrT="[Text]"/>
      <dgm:spPr/>
      <dgm:t>
        <a:bodyPr/>
        <a:lstStyle/>
        <a:p>
          <a:r>
            <a:rPr lang="en-US" dirty="0" smtClean="0">
              <a:latin typeface="Inconsolata"/>
              <a:cs typeface="Inconsolata"/>
            </a:rPr>
            <a:t>...</a:t>
          </a:r>
          <a:endParaRPr lang="en-US" dirty="0">
            <a:latin typeface="Inconsolata"/>
            <a:cs typeface="Inconsolata"/>
          </a:endParaRPr>
        </a:p>
      </dgm:t>
    </dgm:pt>
    <dgm:pt modelId="{98656C62-4D0C-754E-A4ED-162219F0C602}" type="parTrans" cxnId="{A36980AE-1C56-A248-BE24-1C963081A4DF}">
      <dgm:prSet/>
      <dgm:spPr/>
      <dgm:t>
        <a:bodyPr/>
        <a:lstStyle/>
        <a:p>
          <a:endParaRPr lang="en-US"/>
        </a:p>
      </dgm:t>
    </dgm:pt>
    <dgm:pt modelId="{38D296DE-46D1-A247-AF40-E936EB021D08}" type="sibTrans" cxnId="{A36980AE-1C56-A248-BE24-1C963081A4DF}">
      <dgm:prSet/>
      <dgm:spPr/>
      <dgm:t>
        <a:bodyPr/>
        <a:lstStyle/>
        <a:p>
          <a:endParaRPr lang="en-US"/>
        </a:p>
      </dgm:t>
    </dgm:pt>
    <dgm:pt modelId="{D68DF7B4-8542-9446-818C-59947218F8B5}" type="pres">
      <dgm:prSet presAssocID="{DCFC437A-325F-8D45-B683-EDC55DEB4733}" presName="Name0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  <dgm:t>
        <a:bodyPr/>
        <a:lstStyle/>
        <a:p>
          <a:endParaRPr lang="en-US"/>
        </a:p>
      </dgm:t>
    </dgm:pt>
    <dgm:pt modelId="{8C142624-E278-EF42-A760-9372E64F4E35}" type="pres">
      <dgm:prSet presAssocID="{A9B3F6A5-C6D1-254C-BD35-1FAB4569ADFA}" presName="hierRoot1" presStyleCnt="0">
        <dgm:presLayoutVars>
          <dgm:hierBranch val="init"/>
        </dgm:presLayoutVars>
      </dgm:prSet>
      <dgm:spPr/>
    </dgm:pt>
    <dgm:pt modelId="{0419F53B-788F-444A-A6C3-8372D04550CD}" type="pres">
      <dgm:prSet presAssocID="{A9B3F6A5-C6D1-254C-BD35-1FAB4569ADFA}" presName="rootComposite1" presStyleCnt="0"/>
      <dgm:spPr/>
    </dgm:pt>
    <dgm:pt modelId="{EB05192C-527A-5D41-87F2-2EC5C324EC0B}" type="pres">
      <dgm:prSet presAssocID="{A9B3F6A5-C6D1-254C-BD35-1FAB4569ADFA}" presName="rootText1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AD2DE29-FCC8-C547-A1A0-7EB4A67403DE}" type="pres">
      <dgm:prSet presAssocID="{A9B3F6A5-C6D1-254C-BD35-1FAB4569ADFA}" presName="topArc1" presStyleLbl="parChTrans1D1" presStyleIdx="0" presStyleCnt="18"/>
      <dgm:spPr/>
    </dgm:pt>
    <dgm:pt modelId="{97681BB6-FB53-B940-AE01-EABFD1280AAE}" type="pres">
      <dgm:prSet presAssocID="{A9B3F6A5-C6D1-254C-BD35-1FAB4569ADFA}" presName="bottomArc1" presStyleLbl="parChTrans1D1" presStyleIdx="1" presStyleCnt="18"/>
      <dgm:spPr/>
    </dgm:pt>
    <dgm:pt modelId="{6CC84037-DD20-484A-B7F5-D331EDFCF789}" type="pres">
      <dgm:prSet presAssocID="{A9B3F6A5-C6D1-254C-BD35-1FAB4569ADFA}" presName="topConnNode1" presStyleLbl="node1" presStyleIdx="0" presStyleCnt="0"/>
      <dgm:spPr/>
      <dgm:t>
        <a:bodyPr/>
        <a:lstStyle/>
        <a:p>
          <a:endParaRPr lang="en-US"/>
        </a:p>
      </dgm:t>
    </dgm:pt>
    <dgm:pt modelId="{A49555AC-5C29-674A-8009-91FC9632F983}" type="pres">
      <dgm:prSet presAssocID="{A9B3F6A5-C6D1-254C-BD35-1FAB4569ADFA}" presName="hierChild2" presStyleCnt="0"/>
      <dgm:spPr/>
    </dgm:pt>
    <dgm:pt modelId="{839C52B7-E823-8B43-9FF8-2B56EEE41FD4}" type="pres">
      <dgm:prSet presAssocID="{318866DB-4C54-644C-B5B2-62D81D1CB1ED}" presName="Name28" presStyleLbl="parChTrans1D2" presStyleIdx="0" presStyleCnt="5"/>
      <dgm:spPr/>
      <dgm:t>
        <a:bodyPr/>
        <a:lstStyle/>
        <a:p>
          <a:endParaRPr lang="en-US"/>
        </a:p>
      </dgm:t>
    </dgm:pt>
    <dgm:pt modelId="{1B45603D-A7F5-8946-9EDB-0C49E0E725B0}" type="pres">
      <dgm:prSet presAssocID="{1F264E59-6640-F24A-A9A5-AE6102944451}" presName="hierRoot2" presStyleCnt="0">
        <dgm:presLayoutVars>
          <dgm:hierBranch val="init"/>
        </dgm:presLayoutVars>
      </dgm:prSet>
      <dgm:spPr/>
    </dgm:pt>
    <dgm:pt modelId="{F6ED177D-F269-234F-B392-2C216624C4A9}" type="pres">
      <dgm:prSet presAssocID="{1F264E59-6640-F24A-A9A5-AE6102944451}" presName="rootComposite2" presStyleCnt="0"/>
      <dgm:spPr/>
    </dgm:pt>
    <dgm:pt modelId="{1EBC3FE8-4A6F-7442-9129-150F8118DDEA}" type="pres">
      <dgm:prSet presAssocID="{1F264E59-6640-F24A-A9A5-AE6102944451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42549172-AA64-A840-B29A-9C3F45CE9EE5}" type="pres">
      <dgm:prSet presAssocID="{1F264E59-6640-F24A-A9A5-AE6102944451}" presName="topArc2" presStyleLbl="parChTrans1D1" presStyleIdx="2" presStyleCnt="18"/>
      <dgm:spPr/>
    </dgm:pt>
    <dgm:pt modelId="{E1FC29C1-E80E-214D-BD6C-5AD13CFE5633}" type="pres">
      <dgm:prSet presAssocID="{1F264E59-6640-F24A-A9A5-AE6102944451}" presName="bottomArc2" presStyleLbl="parChTrans1D1" presStyleIdx="3" presStyleCnt="18"/>
      <dgm:spPr/>
    </dgm:pt>
    <dgm:pt modelId="{1504E0BF-00D0-3C49-8725-83C91B7265FD}" type="pres">
      <dgm:prSet presAssocID="{1F264E59-6640-F24A-A9A5-AE6102944451}" presName="topConnNode2" presStyleLbl="node2" presStyleIdx="0" presStyleCnt="0"/>
      <dgm:spPr/>
      <dgm:t>
        <a:bodyPr/>
        <a:lstStyle/>
        <a:p>
          <a:endParaRPr lang="en-US"/>
        </a:p>
      </dgm:t>
    </dgm:pt>
    <dgm:pt modelId="{1C59311C-77A4-8543-96C5-012AED6A0FC6}" type="pres">
      <dgm:prSet presAssocID="{1F264E59-6640-F24A-A9A5-AE6102944451}" presName="hierChild4" presStyleCnt="0"/>
      <dgm:spPr/>
    </dgm:pt>
    <dgm:pt modelId="{34E4429F-6A17-A346-98B4-47D38A30F214}" type="pres">
      <dgm:prSet presAssocID="{1F264E59-6640-F24A-A9A5-AE6102944451}" presName="hierChild5" presStyleCnt="0"/>
      <dgm:spPr/>
    </dgm:pt>
    <dgm:pt modelId="{2CFFCB8D-9475-BD4B-9887-384F29646124}" type="pres">
      <dgm:prSet presAssocID="{F50AD94D-85E6-4C44-8AED-FC86928A67E0}" presName="Name28" presStyleLbl="parChTrans1D2" presStyleIdx="1" presStyleCnt="5"/>
      <dgm:spPr/>
      <dgm:t>
        <a:bodyPr/>
        <a:lstStyle/>
        <a:p>
          <a:endParaRPr lang="en-US"/>
        </a:p>
      </dgm:t>
    </dgm:pt>
    <dgm:pt modelId="{59C86635-0565-7040-B9DD-AC3052EA4315}" type="pres">
      <dgm:prSet presAssocID="{51B08561-6DC4-1241-9670-0F3CAB408282}" presName="hierRoot2" presStyleCnt="0">
        <dgm:presLayoutVars>
          <dgm:hierBranch val="init"/>
        </dgm:presLayoutVars>
      </dgm:prSet>
      <dgm:spPr/>
    </dgm:pt>
    <dgm:pt modelId="{5834ADD8-E84B-3B4A-B0FB-2D092E4BF926}" type="pres">
      <dgm:prSet presAssocID="{51B08561-6DC4-1241-9670-0F3CAB408282}" presName="rootComposite2" presStyleCnt="0"/>
      <dgm:spPr/>
    </dgm:pt>
    <dgm:pt modelId="{9E51699A-991B-4641-84D2-212B2B027E89}" type="pres">
      <dgm:prSet presAssocID="{51B08561-6DC4-1241-9670-0F3CAB408282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6FDC77A-3C83-BB4E-BC88-7F6692336B41}" type="pres">
      <dgm:prSet presAssocID="{51B08561-6DC4-1241-9670-0F3CAB408282}" presName="topArc2" presStyleLbl="parChTrans1D1" presStyleIdx="4" presStyleCnt="18"/>
      <dgm:spPr/>
    </dgm:pt>
    <dgm:pt modelId="{B61017B7-CC38-E44F-8EC2-7442FCA629E8}" type="pres">
      <dgm:prSet presAssocID="{51B08561-6DC4-1241-9670-0F3CAB408282}" presName="bottomArc2" presStyleLbl="parChTrans1D1" presStyleIdx="5" presStyleCnt="18"/>
      <dgm:spPr/>
    </dgm:pt>
    <dgm:pt modelId="{300B6A78-0C3A-5B4E-AD2F-93B97DA2F56C}" type="pres">
      <dgm:prSet presAssocID="{51B08561-6DC4-1241-9670-0F3CAB408282}" presName="topConnNode2" presStyleLbl="node2" presStyleIdx="0" presStyleCnt="0"/>
      <dgm:spPr/>
      <dgm:t>
        <a:bodyPr/>
        <a:lstStyle/>
        <a:p>
          <a:endParaRPr lang="en-US"/>
        </a:p>
      </dgm:t>
    </dgm:pt>
    <dgm:pt modelId="{EE308B4A-7A03-3E44-8E3A-0773FF338E2D}" type="pres">
      <dgm:prSet presAssocID="{51B08561-6DC4-1241-9670-0F3CAB408282}" presName="hierChild4" presStyleCnt="0"/>
      <dgm:spPr/>
    </dgm:pt>
    <dgm:pt modelId="{43828F01-0673-D442-A2B3-3198087E1EA8}" type="pres">
      <dgm:prSet presAssocID="{51B08561-6DC4-1241-9670-0F3CAB408282}" presName="hierChild5" presStyleCnt="0"/>
      <dgm:spPr/>
    </dgm:pt>
    <dgm:pt modelId="{D41A28FF-9D7C-E049-9F81-95EBF4E366AF}" type="pres">
      <dgm:prSet presAssocID="{921F844B-8BCA-BD4D-9EE2-1D1536B58524}" presName="Name28" presStyleLbl="parChTrans1D2" presStyleIdx="2" presStyleCnt="5"/>
      <dgm:spPr/>
      <dgm:t>
        <a:bodyPr/>
        <a:lstStyle/>
        <a:p>
          <a:endParaRPr lang="en-US"/>
        </a:p>
      </dgm:t>
    </dgm:pt>
    <dgm:pt modelId="{765BF392-0BE6-4A45-9CAC-BF4BDF935112}" type="pres">
      <dgm:prSet presAssocID="{D44B9CD4-94DF-B64E-820E-95E84117F9D4}" presName="hierRoot2" presStyleCnt="0">
        <dgm:presLayoutVars>
          <dgm:hierBranch val="init"/>
        </dgm:presLayoutVars>
      </dgm:prSet>
      <dgm:spPr/>
    </dgm:pt>
    <dgm:pt modelId="{19B133D6-4518-D641-9265-D2C36F3821CD}" type="pres">
      <dgm:prSet presAssocID="{D44B9CD4-94DF-B64E-820E-95E84117F9D4}" presName="rootComposite2" presStyleCnt="0"/>
      <dgm:spPr/>
    </dgm:pt>
    <dgm:pt modelId="{A5E4020B-49DD-1B4E-B673-EB8226EE3720}" type="pres">
      <dgm:prSet presAssocID="{D44B9CD4-94DF-B64E-820E-95E84117F9D4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6FE385BF-D2AB-EC41-94A3-9BBD64D9BC9B}" type="pres">
      <dgm:prSet presAssocID="{D44B9CD4-94DF-B64E-820E-95E84117F9D4}" presName="topArc2" presStyleLbl="parChTrans1D1" presStyleIdx="6" presStyleCnt="18"/>
      <dgm:spPr/>
    </dgm:pt>
    <dgm:pt modelId="{1A7170AA-F5BC-D94A-BA92-7E413503321A}" type="pres">
      <dgm:prSet presAssocID="{D44B9CD4-94DF-B64E-820E-95E84117F9D4}" presName="bottomArc2" presStyleLbl="parChTrans1D1" presStyleIdx="7" presStyleCnt="18"/>
      <dgm:spPr/>
    </dgm:pt>
    <dgm:pt modelId="{9E682431-A48B-7A40-A59B-56159335E06A}" type="pres">
      <dgm:prSet presAssocID="{D44B9CD4-94DF-B64E-820E-95E84117F9D4}" presName="topConnNode2" presStyleLbl="node2" presStyleIdx="0" presStyleCnt="0"/>
      <dgm:spPr/>
      <dgm:t>
        <a:bodyPr/>
        <a:lstStyle/>
        <a:p>
          <a:endParaRPr lang="en-US"/>
        </a:p>
      </dgm:t>
    </dgm:pt>
    <dgm:pt modelId="{C96AD345-43B3-D140-B119-7B8AC02AC0B2}" type="pres">
      <dgm:prSet presAssocID="{D44B9CD4-94DF-B64E-820E-95E84117F9D4}" presName="hierChild4" presStyleCnt="0"/>
      <dgm:spPr/>
    </dgm:pt>
    <dgm:pt modelId="{709B747C-318A-DB40-B2FE-A27AEB67E54A}" type="pres">
      <dgm:prSet presAssocID="{851EF02D-4E59-5041-89D7-627FB4EC6616}" presName="Name28" presStyleLbl="parChTrans1D3" presStyleIdx="0" presStyleCnt="2"/>
      <dgm:spPr/>
      <dgm:t>
        <a:bodyPr/>
        <a:lstStyle/>
        <a:p>
          <a:endParaRPr lang="en-US"/>
        </a:p>
      </dgm:t>
    </dgm:pt>
    <dgm:pt modelId="{75247BD8-79E6-CF40-BF0C-3FF975A0D8BA}" type="pres">
      <dgm:prSet presAssocID="{64903026-723B-164B-9176-ABC25F3A9F67}" presName="hierRoot2" presStyleCnt="0">
        <dgm:presLayoutVars>
          <dgm:hierBranch val="init"/>
        </dgm:presLayoutVars>
      </dgm:prSet>
      <dgm:spPr/>
    </dgm:pt>
    <dgm:pt modelId="{A46132A0-D9A6-9942-AD1A-913D81EDE6AB}" type="pres">
      <dgm:prSet presAssocID="{64903026-723B-164B-9176-ABC25F3A9F67}" presName="rootComposite2" presStyleCnt="0"/>
      <dgm:spPr/>
    </dgm:pt>
    <dgm:pt modelId="{2D06822F-24C2-554F-BA78-811C34A3B1A5}" type="pres">
      <dgm:prSet presAssocID="{64903026-723B-164B-9176-ABC25F3A9F6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577DBC34-A896-B748-9D9E-587430B83FAB}" type="pres">
      <dgm:prSet presAssocID="{64903026-723B-164B-9176-ABC25F3A9F67}" presName="topArc2" presStyleLbl="parChTrans1D1" presStyleIdx="8" presStyleCnt="18"/>
      <dgm:spPr/>
    </dgm:pt>
    <dgm:pt modelId="{918013B7-1D24-044A-B869-966EE8EB7807}" type="pres">
      <dgm:prSet presAssocID="{64903026-723B-164B-9176-ABC25F3A9F67}" presName="bottomArc2" presStyleLbl="parChTrans1D1" presStyleIdx="9" presStyleCnt="18"/>
      <dgm:spPr/>
    </dgm:pt>
    <dgm:pt modelId="{9428AB28-41E6-0A48-8820-157994D9D30C}" type="pres">
      <dgm:prSet presAssocID="{64903026-723B-164B-9176-ABC25F3A9F67}" presName="topConnNode2" presStyleLbl="node3" presStyleIdx="0" presStyleCnt="0"/>
      <dgm:spPr/>
      <dgm:t>
        <a:bodyPr/>
        <a:lstStyle/>
        <a:p>
          <a:endParaRPr lang="en-US"/>
        </a:p>
      </dgm:t>
    </dgm:pt>
    <dgm:pt modelId="{F9B5BAFC-6556-C847-B89A-0DF412C782F6}" type="pres">
      <dgm:prSet presAssocID="{64903026-723B-164B-9176-ABC25F3A9F67}" presName="hierChild4" presStyleCnt="0"/>
      <dgm:spPr/>
    </dgm:pt>
    <dgm:pt modelId="{F29318D9-AE18-0143-BE97-F618C4BC68C9}" type="pres">
      <dgm:prSet presAssocID="{64903026-723B-164B-9176-ABC25F3A9F67}" presName="hierChild5" presStyleCnt="0"/>
      <dgm:spPr/>
    </dgm:pt>
    <dgm:pt modelId="{74F1DE5C-62D9-294D-9C28-7ED047F2C1F1}" type="pres">
      <dgm:prSet presAssocID="{D44B9CD4-94DF-B64E-820E-95E84117F9D4}" presName="hierChild5" presStyleCnt="0"/>
      <dgm:spPr/>
    </dgm:pt>
    <dgm:pt modelId="{F70AC1FB-31CD-AB41-AB2A-30C27B078C73}" type="pres">
      <dgm:prSet presAssocID="{0B51E70B-C752-B649-B1AF-4BE866619E2C}" presName="Name28" presStyleLbl="parChTrans1D2" presStyleIdx="3" presStyleCnt="5"/>
      <dgm:spPr/>
      <dgm:t>
        <a:bodyPr/>
        <a:lstStyle/>
        <a:p>
          <a:endParaRPr lang="en-US"/>
        </a:p>
      </dgm:t>
    </dgm:pt>
    <dgm:pt modelId="{79D3F9B6-5C07-594B-8B56-0AFDAB030CBE}" type="pres">
      <dgm:prSet presAssocID="{067644FF-A968-EB4A-A816-03D30CF9A0C0}" presName="hierRoot2" presStyleCnt="0">
        <dgm:presLayoutVars>
          <dgm:hierBranch val="init"/>
        </dgm:presLayoutVars>
      </dgm:prSet>
      <dgm:spPr/>
    </dgm:pt>
    <dgm:pt modelId="{062D1878-5626-4F44-8DFB-84EA745BD08A}" type="pres">
      <dgm:prSet presAssocID="{067644FF-A968-EB4A-A816-03D30CF9A0C0}" presName="rootComposite2" presStyleCnt="0"/>
      <dgm:spPr/>
    </dgm:pt>
    <dgm:pt modelId="{172ADABA-4E50-1C40-9B0C-7335204F503D}" type="pres">
      <dgm:prSet presAssocID="{067644FF-A968-EB4A-A816-03D30CF9A0C0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0F621EC2-8E12-0549-A2AA-DEA3673AA5A3}" type="pres">
      <dgm:prSet presAssocID="{067644FF-A968-EB4A-A816-03D30CF9A0C0}" presName="topArc2" presStyleLbl="parChTrans1D1" presStyleIdx="10" presStyleCnt="18"/>
      <dgm:spPr/>
    </dgm:pt>
    <dgm:pt modelId="{80D6CEEA-0B76-5246-A4B8-C94A86E47F03}" type="pres">
      <dgm:prSet presAssocID="{067644FF-A968-EB4A-A816-03D30CF9A0C0}" presName="bottomArc2" presStyleLbl="parChTrans1D1" presStyleIdx="11" presStyleCnt="18"/>
      <dgm:spPr/>
    </dgm:pt>
    <dgm:pt modelId="{0247B166-BC53-1542-AD63-412179EA14B5}" type="pres">
      <dgm:prSet presAssocID="{067644FF-A968-EB4A-A816-03D30CF9A0C0}" presName="topConnNode2" presStyleLbl="node2" presStyleIdx="0" presStyleCnt="0"/>
      <dgm:spPr/>
      <dgm:t>
        <a:bodyPr/>
        <a:lstStyle/>
        <a:p>
          <a:endParaRPr lang="en-US"/>
        </a:p>
      </dgm:t>
    </dgm:pt>
    <dgm:pt modelId="{540E4BFD-77E2-0A4A-AF47-826045A2EAE7}" type="pres">
      <dgm:prSet presAssocID="{067644FF-A968-EB4A-A816-03D30CF9A0C0}" presName="hierChild4" presStyleCnt="0"/>
      <dgm:spPr/>
    </dgm:pt>
    <dgm:pt modelId="{45E80E85-8B2F-BE4A-86BC-2DD7EF816D17}" type="pres">
      <dgm:prSet presAssocID="{6B08ED09-B874-D74A-BDB7-F1763A20BFC0}" presName="Name28" presStyleLbl="parChTrans1D3" presStyleIdx="1" presStyleCnt="2"/>
      <dgm:spPr/>
      <dgm:t>
        <a:bodyPr/>
        <a:lstStyle/>
        <a:p>
          <a:endParaRPr lang="en-US"/>
        </a:p>
      </dgm:t>
    </dgm:pt>
    <dgm:pt modelId="{7D68A9C3-7AFE-884E-A5C2-407FA5A1DE85}" type="pres">
      <dgm:prSet presAssocID="{88C386A5-A841-EA42-A28F-B66650749E27}" presName="hierRoot2" presStyleCnt="0">
        <dgm:presLayoutVars>
          <dgm:hierBranch val="init"/>
        </dgm:presLayoutVars>
      </dgm:prSet>
      <dgm:spPr/>
    </dgm:pt>
    <dgm:pt modelId="{175B3CA9-6AAF-9A4F-ADB0-B6E62799E89F}" type="pres">
      <dgm:prSet presAssocID="{88C386A5-A841-EA42-A28F-B66650749E27}" presName="rootComposite2" presStyleCnt="0"/>
      <dgm:spPr/>
    </dgm:pt>
    <dgm:pt modelId="{79FA37EA-7521-1F4C-A399-95F223771CD3}" type="pres">
      <dgm:prSet presAssocID="{88C386A5-A841-EA42-A28F-B66650749E27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A49E9390-BD0F-C24A-9449-9F4ADBBD70B3}" type="pres">
      <dgm:prSet presAssocID="{88C386A5-A841-EA42-A28F-B66650749E27}" presName="topArc2" presStyleLbl="parChTrans1D1" presStyleIdx="12" presStyleCnt="18"/>
      <dgm:spPr/>
    </dgm:pt>
    <dgm:pt modelId="{1C426711-9729-3E46-B42D-7809147B8BC6}" type="pres">
      <dgm:prSet presAssocID="{88C386A5-A841-EA42-A28F-B66650749E27}" presName="bottomArc2" presStyleLbl="parChTrans1D1" presStyleIdx="13" presStyleCnt="18"/>
      <dgm:spPr/>
    </dgm:pt>
    <dgm:pt modelId="{28A1E2BE-67B5-094C-9E05-96B9C0F2F552}" type="pres">
      <dgm:prSet presAssocID="{88C386A5-A841-EA42-A28F-B66650749E27}" presName="topConnNode2" presStyleLbl="node3" presStyleIdx="0" presStyleCnt="0"/>
      <dgm:spPr/>
      <dgm:t>
        <a:bodyPr/>
        <a:lstStyle/>
        <a:p>
          <a:endParaRPr lang="en-US"/>
        </a:p>
      </dgm:t>
    </dgm:pt>
    <dgm:pt modelId="{11CC00A4-9717-6747-A608-CA2C7C37A923}" type="pres">
      <dgm:prSet presAssocID="{88C386A5-A841-EA42-A28F-B66650749E27}" presName="hierChild4" presStyleCnt="0"/>
      <dgm:spPr/>
    </dgm:pt>
    <dgm:pt modelId="{102E5C1E-92E6-784F-99D8-8F63D68D2ED2}" type="pres">
      <dgm:prSet presAssocID="{FB4FADAE-4F85-8845-80AA-9232AC97EA36}" presName="Name28" presStyleLbl="parChTrans1D4" presStyleIdx="0" presStyleCnt="1"/>
      <dgm:spPr/>
      <dgm:t>
        <a:bodyPr/>
        <a:lstStyle/>
        <a:p>
          <a:endParaRPr lang="en-US"/>
        </a:p>
      </dgm:t>
    </dgm:pt>
    <dgm:pt modelId="{63957DCA-AF7B-914E-8BBB-44B073008C15}" type="pres">
      <dgm:prSet presAssocID="{70AA8A8F-8FED-4149-A295-9D1BA95DDC9B}" presName="hierRoot2" presStyleCnt="0">
        <dgm:presLayoutVars>
          <dgm:hierBranch val="init"/>
        </dgm:presLayoutVars>
      </dgm:prSet>
      <dgm:spPr/>
    </dgm:pt>
    <dgm:pt modelId="{B1EF8B2C-84EA-7A47-A4A3-0A7BC4EAD06C}" type="pres">
      <dgm:prSet presAssocID="{70AA8A8F-8FED-4149-A295-9D1BA95DDC9B}" presName="rootComposite2" presStyleCnt="0"/>
      <dgm:spPr/>
    </dgm:pt>
    <dgm:pt modelId="{192B681F-91C4-AF4E-B79D-C7793AA9A6E3}" type="pres">
      <dgm:prSet presAssocID="{70AA8A8F-8FED-4149-A295-9D1BA95DDC9B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72EC0DAB-5DCC-3743-989B-0DB7633AC99A}" type="pres">
      <dgm:prSet presAssocID="{70AA8A8F-8FED-4149-A295-9D1BA95DDC9B}" presName="topArc2" presStyleLbl="parChTrans1D1" presStyleIdx="14" presStyleCnt="18"/>
      <dgm:spPr/>
    </dgm:pt>
    <dgm:pt modelId="{9DE48F64-63EE-6C41-98AA-261C1CF4B2A3}" type="pres">
      <dgm:prSet presAssocID="{70AA8A8F-8FED-4149-A295-9D1BA95DDC9B}" presName="bottomArc2" presStyleLbl="parChTrans1D1" presStyleIdx="15" presStyleCnt="18"/>
      <dgm:spPr/>
    </dgm:pt>
    <dgm:pt modelId="{0BF0BE85-E423-A843-B9AB-EA5B9369F662}" type="pres">
      <dgm:prSet presAssocID="{70AA8A8F-8FED-4149-A295-9D1BA95DDC9B}" presName="topConnNode2" presStyleLbl="node4" presStyleIdx="0" presStyleCnt="0"/>
      <dgm:spPr/>
      <dgm:t>
        <a:bodyPr/>
        <a:lstStyle/>
        <a:p>
          <a:endParaRPr lang="en-US"/>
        </a:p>
      </dgm:t>
    </dgm:pt>
    <dgm:pt modelId="{18242CA4-A70C-8C46-93EC-382AB38BF6ED}" type="pres">
      <dgm:prSet presAssocID="{70AA8A8F-8FED-4149-A295-9D1BA95DDC9B}" presName="hierChild4" presStyleCnt="0"/>
      <dgm:spPr/>
    </dgm:pt>
    <dgm:pt modelId="{C5E99255-DB7B-6F4D-A5CF-A4526D87AC2F}" type="pres">
      <dgm:prSet presAssocID="{70AA8A8F-8FED-4149-A295-9D1BA95DDC9B}" presName="hierChild5" presStyleCnt="0"/>
      <dgm:spPr/>
    </dgm:pt>
    <dgm:pt modelId="{7E1E19D2-B6CC-E34F-8DFA-78C3989F2998}" type="pres">
      <dgm:prSet presAssocID="{88C386A5-A841-EA42-A28F-B66650749E27}" presName="hierChild5" presStyleCnt="0"/>
      <dgm:spPr/>
    </dgm:pt>
    <dgm:pt modelId="{7075C42A-DCAA-5B49-A821-80CC02BDB78F}" type="pres">
      <dgm:prSet presAssocID="{067644FF-A968-EB4A-A816-03D30CF9A0C0}" presName="hierChild5" presStyleCnt="0"/>
      <dgm:spPr/>
    </dgm:pt>
    <dgm:pt modelId="{224898CB-3B21-C347-8F51-772FB4629B23}" type="pres">
      <dgm:prSet presAssocID="{98656C62-4D0C-754E-A4ED-162219F0C602}" presName="Name28" presStyleLbl="parChTrans1D2" presStyleIdx="4" presStyleCnt="5"/>
      <dgm:spPr/>
      <dgm:t>
        <a:bodyPr/>
        <a:lstStyle/>
        <a:p>
          <a:endParaRPr lang="en-US"/>
        </a:p>
      </dgm:t>
    </dgm:pt>
    <dgm:pt modelId="{7CAE20D9-5DB3-9448-A0FA-8E37F92241A8}" type="pres">
      <dgm:prSet presAssocID="{EAE762BB-B7A1-E941-ADDC-D900533FEE13}" presName="hierRoot2" presStyleCnt="0">
        <dgm:presLayoutVars>
          <dgm:hierBranch val="init"/>
        </dgm:presLayoutVars>
      </dgm:prSet>
      <dgm:spPr/>
    </dgm:pt>
    <dgm:pt modelId="{ACAED064-5528-B748-A1A8-BDC028AC2E9D}" type="pres">
      <dgm:prSet presAssocID="{EAE762BB-B7A1-E941-ADDC-D900533FEE13}" presName="rootComposite2" presStyleCnt="0"/>
      <dgm:spPr/>
    </dgm:pt>
    <dgm:pt modelId="{9E3DA3A4-ADCE-864E-97FA-441AFA8C44FD}" type="pres">
      <dgm:prSet presAssocID="{EAE762BB-B7A1-E941-ADDC-D900533FEE13}" presName="rootText2" presStyleLbl="alignAcc1" presStyleIdx="0" presStyleCnt="0">
        <dgm:presLayoutVars>
          <dgm:chPref val="3"/>
        </dgm:presLayoutVars>
      </dgm:prSet>
      <dgm:spPr/>
      <dgm:t>
        <a:bodyPr/>
        <a:lstStyle/>
        <a:p>
          <a:endParaRPr lang="en-US"/>
        </a:p>
      </dgm:t>
    </dgm:pt>
    <dgm:pt modelId="{B22BEAB1-730B-464D-A8C6-3451929825AC}" type="pres">
      <dgm:prSet presAssocID="{EAE762BB-B7A1-E941-ADDC-D900533FEE13}" presName="topArc2" presStyleLbl="parChTrans1D1" presStyleIdx="16" presStyleCnt="18"/>
      <dgm:spPr/>
    </dgm:pt>
    <dgm:pt modelId="{75A8CFEF-A41B-3241-883C-1F43FCABC850}" type="pres">
      <dgm:prSet presAssocID="{EAE762BB-B7A1-E941-ADDC-D900533FEE13}" presName="bottomArc2" presStyleLbl="parChTrans1D1" presStyleIdx="17" presStyleCnt="18"/>
      <dgm:spPr/>
    </dgm:pt>
    <dgm:pt modelId="{C337C8DC-61C9-954C-A3CF-09AAD8FC8066}" type="pres">
      <dgm:prSet presAssocID="{EAE762BB-B7A1-E941-ADDC-D900533FEE13}" presName="topConnNode2" presStyleLbl="node2" presStyleIdx="0" presStyleCnt="0"/>
      <dgm:spPr/>
      <dgm:t>
        <a:bodyPr/>
        <a:lstStyle/>
        <a:p>
          <a:endParaRPr lang="en-US"/>
        </a:p>
      </dgm:t>
    </dgm:pt>
    <dgm:pt modelId="{BA39BBAC-7AB2-9047-B8E3-28C9AAFA2D0E}" type="pres">
      <dgm:prSet presAssocID="{EAE762BB-B7A1-E941-ADDC-D900533FEE13}" presName="hierChild4" presStyleCnt="0"/>
      <dgm:spPr/>
    </dgm:pt>
    <dgm:pt modelId="{7C935A71-70F8-6741-B5DD-11B2D75AEDFE}" type="pres">
      <dgm:prSet presAssocID="{EAE762BB-B7A1-E941-ADDC-D900533FEE13}" presName="hierChild5" presStyleCnt="0"/>
      <dgm:spPr/>
    </dgm:pt>
    <dgm:pt modelId="{D6AAF9F8-CDF0-DA49-8E37-9E816C70EB2D}" type="pres">
      <dgm:prSet presAssocID="{A9B3F6A5-C6D1-254C-BD35-1FAB4569ADFA}" presName="hierChild3" presStyleCnt="0"/>
      <dgm:spPr/>
    </dgm:pt>
  </dgm:ptLst>
  <dgm:cxnLst>
    <dgm:cxn modelId="{274BDAB6-D82B-9E4E-95C6-9CC09BAA5257}" type="presOf" srcId="{067644FF-A968-EB4A-A816-03D30CF9A0C0}" destId="{0247B166-BC53-1542-AD63-412179EA14B5}" srcOrd="1" destOrd="0" presId="urn:microsoft.com/office/officeart/2008/layout/HalfCircleOrganizationChart"/>
    <dgm:cxn modelId="{49E1F3F5-6BE3-E44B-A726-6A0C67D3419F}" type="presOf" srcId="{1F264E59-6640-F24A-A9A5-AE6102944451}" destId="{1504E0BF-00D0-3C49-8725-83C91B7265FD}" srcOrd="1" destOrd="0" presId="urn:microsoft.com/office/officeart/2008/layout/HalfCircleOrganizationChart"/>
    <dgm:cxn modelId="{7B1A1CBB-867E-DD4E-B316-D1D20EE2743E}" type="presOf" srcId="{98656C62-4D0C-754E-A4ED-162219F0C602}" destId="{224898CB-3B21-C347-8F51-772FB4629B23}" srcOrd="0" destOrd="0" presId="urn:microsoft.com/office/officeart/2008/layout/HalfCircleOrganizationChart"/>
    <dgm:cxn modelId="{D322D34C-AB89-734F-84A0-2AB23089D2F4}" type="presOf" srcId="{851EF02D-4E59-5041-89D7-627FB4EC6616}" destId="{709B747C-318A-DB40-B2FE-A27AEB67E54A}" srcOrd="0" destOrd="0" presId="urn:microsoft.com/office/officeart/2008/layout/HalfCircleOrganizationChart"/>
    <dgm:cxn modelId="{8E29EB71-8042-FF4C-B824-D222F64F1F15}" srcId="{A9B3F6A5-C6D1-254C-BD35-1FAB4569ADFA}" destId="{067644FF-A968-EB4A-A816-03D30CF9A0C0}" srcOrd="3" destOrd="0" parTransId="{0B51E70B-C752-B649-B1AF-4BE866619E2C}" sibTransId="{04245A99-2ED3-714C-95FC-7E5E5C4DE47A}"/>
    <dgm:cxn modelId="{A74E5029-5D24-2141-8844-B73B8E7EC551}" type="presOf" srcId="{EAE762BB-B7A1-E941-ADDC-D900533FEE13}" destId="{C337C8DC-61C9-954C-A3CF-09AAD8FC8066}" srcOrd="1" destOrd="0" presId="urn:microsoft.com/office/officeart/2008/layout/HalfCircleOrganizationChart"/>
    <dgm:cxn modelId="{3287D0BD-4CCD-D741-BEA8-8F441B59A4D3}" srcId="{A9B3F6A5-C6D1-254C-BD35-1FAB4569ADFA}" destId="{D44B9CD4-94DF-B64E-820E-95E84117F9D4}" srcOrd="2" destOrd="0" parTransId="{921F844B-8BCA-BD4D-9EE2-1D1536B58524}" sibTransId="{ABF45D34-2CD7-E741-A54E-DB57CE697BBA}"/>
    <dgm:cxn modelId="{A36980AE-1C56-A248-BE24-1C963081A4DF}" srcId="{A9B3F6A5-C6D1-254C-BD35-1FAB4569ADFA}" destId="{EAE762BB-B7A1-E941-ADDC-D900533FEE13}" srcOrd="4" destOrd="0" parTransId="{98656C62-4D0C-754E-A4ED-162219F0C602}" sibTransId="{38D296DE-46D1-A247-AF40-E936EB021D08}"/>
    <dgm:cxn modelId="{8B2B94DC-6628-B249-9309-75141A840E33}" srcId="{88C386A5-A841-EA42-A28F-B66650749E27}" destId="{70AA8A8F-8FED-4149-A295-9D1BA95DDC9B}" srcOrd="0" destOrd="0" parTransId="{FB4FADAE-4F85-8845-80AA-9232AC97EA36}" sibTransId="{C542B52A-937D-FD40-A63B-0BCE21AF318F}"/>
    <dgm:cxn modelId="{ADC222DC-6223-F94B-A5C9-CD12DA6E40B2}" type="presOf" srcId="{70AA8A8F-8FED-4149-A295-9D1BA95DDC9B}" destId="{0BF0BE85-E423-A843-B9AB-EA5B9369F662}" srcOrd="1" destOrd="0" presId="urn:microsoft.com/office/officeart/2008/layout/HalfCircleOrganizationChart"/>
    <dgm:cxn modelId="{C662C140-0436-F446-A410-E1B9AFF060CE}" type="presOf" srcId="{A9B3F6A5-C6D1-254C-BD35-1FAB4569ADFA}" destId="{EB05192C-527A-5D41-87F2-2EC5C324EC0B}" srcOrd="0" destOrd="0" presId="urn:microsoft.com/office/officeart/2008/layout/HalfCircleOrganizationChart"/>
    <dgm:cxn modelId="{9C4C4A85-0EE0-E443-A240-EC68DCF58EBC}" type="presOf" srcId="{FB4FADAE-4F85-8845-80AA-9232AC97EA36}" destId="{102E5C1E-92E6-784F-99D8-8F63D68D2ED2}" srcOrd="0" destOrd="0" presId="urn:microsoft.com/office/officeart/2008/layout/HalfCircleOrganizationChart"/>
    <dgm:cxn modelId="{338AA99C-FFD4-8547-B034-EC4B215BF9E1}" srcId="{D44B9CD4-94DF-B64E-820E-95E84117F9D4}" destId="{64903026-723B-164B-9176-ABC25F3A9F67}" srcOrd="0" destOrd="0" parTransId="{851EF02D-4E59-5041-89D7-627FB4EC6616}" sibTransId="{AFDEE9B9-3D8B-4F4A-9035-8DBE4BA98010}"/>
    <dgm:cxn modelId="{93D4F4D7-8D83-C140-9C44-9B8FB2BD73AB}" type="presOf" srcId="{921F844B-8BCA-BD4D-9EE2-1D1536B58524}" destId="{D41A28FF-9D7C-E049-9F81-95EBF4E366AF}" srcOrd="0" destOrd="0" presId="urn:microsoft.com/office/officeart/2008/layout/HalfCircleOrganizationChart"/>
    <dgm:cxn modelId="{2BEABB40-8BB2-4342-B8EA-28C97930E298}" srcId="{067644FF-A968-EB4A-A816-03D30CF9A0C0}" destId="{88C386A5-A841-EA42-A28F-B66650749E27}" srcOrd="0" destOrd="0" parTransId="{6B08ED09-B874-D74A-BDB7-F1763A20BFC0}" sibTransId="{34E55585-269F-5B4B-AE95-36286FBE7C8B}"/>
    <dgm:cxn modelId="{C4CC2114-7882-5C4F-8111-09B80D17F306}" type="presOf" srcId="{EAE762BB-B7A1-E941-ADDC-D900533FEE13}" destId="{9E3DA3A4-ADCE-864E-97FA-441AFA8C44FD}" srcOrd="0" destOrd="0" presId="urn:microsoft.com/office/officeart/2008/layout/HalfCircleOrganizationChart"/>
    <dgm:cxn modelId="{4EEE0656-A4BC-254A-8411-1757EA8AA43F}" srcId="{DCFC437A-325F-8D45-B683-EDC55DEB4733}" destId="{A9B3F6A5-C6D1-254C-BD35-1FAB4569ADFA}" srcOrd="0" destOrd="0" parTransId="{5CBD8DF2-8DE8-014A-A4B0-D1F42882B973}" sibTransId="{C81387DC-A3CF-6C48-9904-F7933680B0E5}"/>
    <dgm:cxn modelId="{4F30053C-425A-4A47-A164-D158C918D07B}" type="presOf" srcId="{DCFC437A-325F-8D45-B683-EDC55DEB4733}" destId="{D68DF7B4-8542-9446-818C-59947218F8B5}" srcOrd="0" destOrd="0" presId="urn:microsoft.com/office/officeart/2008/layout/HalfCircleOrganizationChart"/>
    <dgm:cxn modelId="{5A55E033-2C47-584E-ACA3-D9B59AB572CA}" type="presOf" srcId="{318866DB-4C54-644C-B5B2-62D81D1CB1ED}" destId="{839C52B7-E823-8B43-9FF8-2B56EEE41FD4}" srcOrd="0" destOrd="0" presId="urn:microsoft.com/office/officeart/2008/layout/HalfCircleOrganizationChart"/>
    <dgm:cxn modelId="{6AF14E55-2B1C-2446-83C6-37EBAD1ED6BB}" srcId="{A9B3F6A5-C6D1-254C-BD35-1FAB4569ADFA}" destId="{51B08561-6DC4-1241-9670-0F3CAB408282}" srcOrd="1" destOrd="0" parTransId="{F50AD94D-85E6-4C44-8AED-FC86928A67E0}" sibTransId="{CAF90965-81BD-564C-9AC4-C97BEB5FDC59}"/>
    <dgm:cxn modelId="{8A6D3CCE-A4F7-6E4D-A3FD-A0A7FB30D3DC}" type="presOf" srcId="{88C386A5-A841-EA42-A28F-B66650749E27}" destId="{79FA37EA-7521-1F4C-A399-95F223771CD3}" srcOrd="0" destOrd="0" presId="urn:microsoft.com/office/officeart/2008/layout/HalfCircleOrganizationChart"/>
    <dgm:cxn modelId="{D7B00ED2-DCE7-D44F-A3E0-5E771FEF3A01}" type="presOf" srcId="{51B08561-6DC4-1241-9670-0F3CAB408282}" destId="{9E51699A-991B-4641-84D2-212B2B027E89}" srcOrd="0" destOrd="0" presId="urn:microsoft.com/office/officeart/2008/layout/HalfCircleOrganizationChart"/>
    <dgm:cxn modelId="{50F1098A-4B14-3B47-A0E7-0E3E81184304}" type="presOf" srcId="{70AA8A8F-8FED-4149-A295-9D1BA95DDC9B}" destId="{192B681F-91C4-AF4E-B79D-C7793AA9A6E3}" srcOrd="0" destOrd="0" presId="urn:microsoft.com/office/officeart/2008/layout/HalfCircleOrganizationChart"/>
    <dgm:cxn modelId="{DF686758-65DF-6749-A636-E5967C1760D4}" type="presOf" srcId="{D44B9CD4-94DF-B64E-820E-95E84117F9D4}" destId="{9E682431-A48B-7A40-A59B-56159335E06A}" srcOrd="1" destOrd="0" presId="urn:microsoft.com/office/officeart/2008/layout/HalfCircleOrganizationChart"/>
    <dgm:cxn modelId="{7DB88AE0-1799-2942-97E9-FBE7351101AE}" type="presOf" srcId="{64903026-723B-164B-9176-ABC25F3A9F67}" destId="{9428AB28-41E6-0A48-8820-157994D9D30C}" srcOrd="1" destOrd="0" presId="urn:microsoft.com/office/officeart/2008/layout/HalfCircleOrganizationChart"/>
    <dgm:cxn modelId="{F05ABEFA-E35C-AB4C-B28C-5468242B837B}" type="presOf" srcId="{A9B3F6A5-C6D1-254C-BD35-1FAB4569ADFA}" destId="{6CC84037-DD20-484A-B7F5-D331EDFCF789}" srcOrd="1" destOrd="0" presId="urn:microsoft.com/office/officeart/2008/layout/HalfCircleOrganizationChart"/>
    <dgm:cxn modelId="{D36E7FE9-B687-604B-B987-2AD928B7C644}" type="presOf" srcId="{51B08561-6DC4-1241-9670-0F3CAB408282}" destId="{300B6A78-0C3A-5B4E-AD2F-93B97DA2F56C}" srcOrd="1" destOrd="0" presId="urn:microsoft.com/office/officeart/2008/layout/HalfCircleOrganizationChart"/>
    <dgm:cxn modelId="{25E00E5B-2D31-E24F-9D27-923BD61DC6CA}" type="presOf" srcId="{067644FF-A968-EB4A-A816-03D30CF9A0C0}" destId="{172ADABA-4E50-1C40-9B0C-7335204F503D}" srcOrd="0" destOrd="0" presId="urn:microsoft.com/office/officeart/2008/layout/HalfCircleOrganizationChart"/>
    <dgm:cxn modelId="{89288E95-FE4F-1646-A860-B727341F8181}" type="presOf" srcId="{1F264E59-6640-F24A-A9A5-AE6102944451}" destId="{1EBC3FE8-4A6F-7442-9129-150F8118DDEA}" srcOrd="0" destOrd="0" presId="urn:microsoft.com/office/officeart/2008/layout/HalfCircleOrganizationChart"/>
    <dgm:cxn modelId="{DFB5886C-2EA4-E645-A2E7-31A30B186D77}" srcId="{A9B3F6A5-C6D1-254C-BD35-1FAB4569ADFA}" destId="{1F264E59-6640-F24A-A9A5-AE6102944451}" srcOrd="0" destOrd="0" parTransId="{318866DB-4C54-644C-B5B2-62D81D1CB1ED}" sibTransId="{091DF040-EFBD-584E-A3AF-CFC32E7CF8B6}"/>
    <dgm:cxn modelId="{798AF792-5D6F-7C40-A96D-E2FE590E6161}" type="presOf" srcId="{F50AD94D-85E6-4C44-8AED-FC86928A67E0}" destId="{2CFFCB8D-9475-BD4B-9887-384F29646124}" srcOrd="0" destOrd="0" presId="urn:microsoft.com/office/officeart/2008/layout/HalfCircleOrganizationChart"/>
    <dgm:cxn modelId="{806E91EB-A101-5A4C-9AA7-597B4EBAA999}" type="presOf" srcId="{64903026-723B-164B-9176-ABC25F3A9F67}" destId="{2D06822F-24C2-554F-BA78-811C34A3B1A5}" srcOrd="0" destOrd="0" presId="urn:microsoft.com/office/officeart/2008/layout/HalfCircleOrganizationChart"/>
    <dgm:cxn modelId="{8CA14B87-A6CB-1641-B2C4-51EBD8FD78EB}" type="presOf" srcId="{6B08ED09-B874-D74A-BDB7-F1763A20BFC0}" destId="{45E80E85-8B2F-BE4A-86BC-2DD7EF816D17}" srcOrd="0" destOrd="0" presId="urn:microsoft.com/office/officeart/2008/layout/HalfCircleOrganizationChart"/>
    <dgm:cxn modelId="{569B70CE-60B3-A347-BF70-A661BBB466E0}" type="presOf" srcId="{88C386A5-A841-EA42-A28F-B66650749E27}" destId="{28A1E2BE-67B5-094C-9E05-96B9C0F2F552}" srcOrd="1" destOrd="0" presId="urn:microsoft.com/office/officeart/2008/layout/HalfCircleOrganizationChart"/>
    <dgm:cxn modelId="{4D5AA0DB-6D59-434B-BC07-4CD55B3787DC}" type="presOf" srcId="{0B51E70B-C752-B649-B1AF-4BE866619E2C}" destId="{F70AC1FB-31CD-AB41-AB2A-30C27B078C73}" srcOrd="0" destOrd="0" presId="urn:microsoft.com/office/officeart/2008/layout/HalfCircleOrganizationChart"/>
    <dgm:cxn modelId="{1EDF198D-3518-344F-9C5E-AD2F5D1A13CC}" type="presOf" srcId="{D44B9CD4-94DF-B64E-820E-95E84117F9D4}" destId="{A5E4020B-49DD-1B4E-B673-EB8226EE3720}" srcOrd="0" destOrd="0" presId="urn:microsoft.com/office/officeart/2008/layout/HalfCircleOrganizationChart"/>
    <dgm:cxn modelId="{36E0E570-D4FF-A747-8ADA-6E941A19DAEE}" type="presParOf" srcId="{D68DF7B4-8542-9446-818C-59947218F8B5}" destId="{8C142624-E278-EF42-A760-9372E64F4E35}" srcOrd="0" destOrd="0" presId="urn:microsoft.com/office/officeart/2008/layout/HalfCircleOrganizationChart"/>
    <dgm:cxn modelId="{9F90AC2F-0E37-0E47-AD2D-C2ABED9CC197}" type="presParOf" srcId="{8C142624-E278-EF42-A760-9372E64F4E35}" destId="{0419F53B-788F-444A-A6C3-8372D04550CD}" srcOrd="0" destOrd="0" presId="urn:microsoft.com/office/officeart/2008/layout/HalfCircleOrganizationChart"/>
    <dgm:cxn modelId="{63FEB782-31D0-7944-9CD5-CDFFDF4A0F5F}" type="presParOf" srcId="{0419F53B-788F-444A-A6C3-8372D04550CD}" destId="{EB05192C-527A-5D41-87F2-2EC5C324EC0B}" srcOrd="0" destOrd="0" presId="urn:microsoft.com/office/officeart/2008/layout/HalfCircleOrganizationChart"/>
    <dgm:cxn modelId="{9A8981FD-0B40-0241-B8A4-6CBD3FFB7D49}" type="presParOf" srcId="{0419F53B-788F-444A-A6C3-8372D04550CD}" destId="{6AD2DE29-FCC8-C547-A1A0-7EB4A67403DE}" srcOrd="1" destOrd="0" presId="urn:microsoft.com/office/officeart/2008/layout/HalfCircleOrganizationChart"/>
    <dgm:cxn modelId="{B1BBB15E-E619-0449-91E7-61300F7AD2BC}" type="presParOf" srcId="{0419F53B-788F-444A-A6C3-8372D04550CD}" destId="{97681BB6-FB53-B940-AE01-EABFD1280AAE}" srcOrd="2" destOrd="0" presId="urn:microsoft.com/office/officeart/2008/layout/HalfCircleOrganizationChart"/>
    <dgm:cxn modelId="{4EDB8F0D-6E7D-4E44-9BBC-9BAC92FCC3D2}" type="presParOf" srcId="{0419F53B-788F-444A-A6C3-8372D04550CD}" destId="{6CC84037-DD20-484A-B7F5-D331EDFCF789}" srcOrd="3" destOrd="0" presId="urn:microsoft.com/office/officeart/2008/layout/HalfCircleOrganizationChart"/>
    <dgm:cxn modelId="{36E8C038-BBE7-AE4B-A159-7938BB176C72}" type="presParOf" srcId="{8C142624-E278-EF42-A760-9372E64F4E35}" destId="{A49555AC-5C29-674A-8009-91FC9632F983}" srcOrd="1" destOrd="0" presId="urn:microsoft.com/office/officeart/2008/layout/HalfCircleOrganizationChart"/>
    <dgm:cxn modelId="{0EC5BA44-8617-4341-A6D6-97B924EB25DB}" type="presParOf" srcId="{A49555AC-5C29-674A-8009-91FC9632F983}" destId="{839C52B7-E823-8B43-9FF8-2B56EEE41FD4}" srcOrd="0" destOrd="0" presId="urn:microsoft.com/office/officeart/2008/layout/HalfCircleOrganizationChart"/>
    <dgm:cxn modelId="{99E1CC29-DD2C-5B45-AFE9-81D1B038D19C}" type="presParOf" srcId="{A49555AC-5C29-674A-8009-91FC9632F983}" destId="{1B45603D-A7F5-8946-9EDB-0C49E0E725B0}" srcOrd="1" destOrd="0" presId="urn:microsoft.com/office/officeart/2008/layout/HalfCircleOrganizationChart"/>
    <dgm:cxn modelId="{A9A11C87-BA85-3749-88FC-2DC289CC46E9}" type="presParOf" srcId="{1B45603D-A7F5-8946-9EDB-0C49E0E725B0}" destId="{F6ED177D-F269-234F-B392-2C216624C4A9}" srcOrd="0" destOrd="0" presId="urn:microsoft.com/office/officeart/2008/layout/HalfCircleOrganizationChart"/>
    <dgm:cxn modelId="{5DC475CF-ABAB-574B-8041-CBFBE9F31C63}" type="presParOf" srcId="{F6ED177D-F269-234F-B392-2C216624C4A9}" destId="{1EBC3FE8-4A6F-7442-9129-150F8118DDEA}" srcOrd="0" destOrd="0" presId="urn:microsoft.com/office/officeart/2008/layout/HalfCircleOrganizationChart"/>
    <dgm:cxn modelId="{30EDA29E-B7E9-1345-85C9-316099526A80}" type="presParOf" srcId="{F6ED177D-F269-234F-B392-2C216624C4A9}" destId="{42549172-AA64-A840-B29A-9C3F45CE9EE5}" srcOrd="1" destOrd="0" presId="urn:microsoft.com/office/officeart/2008/layout/HalfCircleOrganizationChart"/>
    <dgm:cxn modelId="{EFE83ECF-E406-DA40-8CBA-F2BAFDB95CE0}" type="presParOf" srcId="{F6ED177D-F269-234F-B392-2C216624C4A9}" destId="{E1FC29C1-E80E-214D-BD6C-5AD13CFE5633}" srcOrd="2" destOrd="0" presId="urn:microsoft.com/office/officeart/2008/layout/HalfCircleOrganizationChart"/>
    <dgm:cxn modelId="{751DDB69-8A9E-8448-AD8C-226633C04907}" type="presParOf" srcId="{F6ED177D-F269-234F-B392-2C216624C4A9}" destId="{1504E0BF-00D0-3C49-8725-83C91B7265FD}" srcOrd="3" destOrd="0" presId="urn:microsoft.com/office/officeart/2008/layout/HalfCircleOrganizationChart"/>
    <dgm:cxn modelId="{78F59542-7A98-9140-813C-C8B32FC790D4}" type="presParOf" srcId="{1B45603D-A7F5-8946-9EDB-0C49E0E725B0}" destId="{1C59311C-77A4-8543-96C5-012AED6A0FC6}" srcOrd="1" destOrd="0" presId="urn:microsoft.com/office/officeart/2008/layout/HalfCircleOrganizationChart"/>
    <dgm:cxn modelId="{F4530802-3103-474C-A82E-485A5F70197A}" type="presParOf" srcId="{1B45603D-A7F5-8946-9EDB-0C49E0E725B0}" destId="{34E4429F-6A17-A346-98B4-47D38A30F214}" srcOrd="2" destOrd="0" presId="urn:microsoft.com/office/officeart/2008/layout/HalfCircleOrganizationChart"/>
    <dgm:cxn modelId="{0C40B18D-FE1C-174F-9A71-3D18AC659BBE}" type="presParOf" srcId="{A49555AC-5C29-674A-8009-91FC9632F983}" destId="{2CFFCB8D-9475-BD4B-9887-384F29646124}" srcOrd="2" destOrd="0" presId="urn:microsoft.com/office/officeart/2008/layout/HalfCircleOrganizationChart"/>
    <dgm:cxn modelId="{8BE3AC38-2D76-0343-95D8-7FCE7BAFCE44}" type="presParOf" srcId="{A49555AC-5C29-674A-8009-91FC9632F983}" destId="{59C86635-0565-7040-B9DD-AC3052EA4315}" srcOrd="3" destOrd="0" presId="urn:microsoft.com/office/officeart/2008/layout/HalfCircleOrganizationChart"/>
    <dgm:cxn modelId="{90A6D99E-09DA-2242-BA94-32FA4E8ADF37}" type="presParOf" srcId="{59C86635-0565-7040-B9DD-AC3052EA4315}" destId="{5834ADD8-E84B-3B4A-B0FB-2D092E4BF926}" srcOrd="0" destOrd="0" presId="urn:microsoft.com/office/officeart/2008/layout/HalfCircleOrganizationChart"/>
    <dgm:cxn modelId="{D7CBF7BF-4966-B346-879F-3057DEE16F2A}" type="presParOf" srcId="{5834ADD8-E84B-3B4A-B0FB-2D092E4BF926}" destId="{9E51699A-991B-4641-84D2-212B2B027E89}" srcOrd="0" destOrd="0" presId="urn:microsoft.com/office/officeart/2008/layout/HalfCircleOrganizationChart"/>
    <dgm:cxn modelId="{C69E21CB-0582-C041-BC64-9E41B41D61CA}" type="presParOf" srcId="{5834ADD8-E84B-3B4A-B0FB-2D092E4BF926}" destId="{B6FDC77A-3C83-BB4E-BC88-7F6692336B41}" srcOrd="1" destOrd="0" presId="urn:microsoft.com/office/officeart/2008/layout/HalfCircleOrganizationChart"/>
    <dgm:cxn modelId="{AD4C2008-768B-774F-91DD-9EF53BE6673B}" type="presParOf" srcId="{5834ADD8-E84B-3B4A-B0FB-2D092E4BF926}" destId="{B61017B7-CC38-E44F-8EC2-7442FCA629E8}" srcOrd="2" destOrd="0" presId="urn:microsoft.com/office/officeart/2008/layout/HalfCircleOrganizationChart"/>
    <dgm:cxn modelId="{8C358F16-CB6E-6542-A13D-561BD2A90A84}" type="presParOf" srcId="{5834ADD8-E84B-3B4A-B0FB-2D092E4BF926}" destId="{300B6A78-0C3A-5B4E-AD2F-93B97DA2F56C}" srcOrd="3" destOrd="0" presId="urn:microsoft.com/office/officeart/2008/layout/HalfCircleOrganizationChart"/>
    <dgm:cxn modelId="{958DA08D-38A8-1B41-8D6C-F5641CD439E0}" type="presParOf" srcId="{59C86635-0565-7040-B9DD-AC3052EA4315}" destId="{EE308B4A-7A03-3E44-8E3A-0773FF338E2D}" srcOrd="1" destOrd="0" presId="urn:microsoft.com/office/officeart/2008/layout/HalfCircleOrganizationChart"/>
    <dgm:cxn modelId="{5ADF74B5-F932-9C4E-A973-8A8A19FF3400}" type="presParOf" srcId="{59C86635-0565-7040-B9DD-AC3052EA4315}" destId="{43828F01-0673-D442-A2B3-3198087E1EA8}" srcOrd="2" destOrd="0" presId="urn:microsoft.com/office/officeart/2008/layout/HalfCircleOrganizationChart"/>
    <dgm:cxn modelId="{636DECB4-3242-594D-A398-5E84B89F6CCB}" type="presParOf" srcId="{A49555AC-5C29-674A-8009-91FC9632F983}" destId="{D41A28FF-9D7C-E049-9F81-95EBF4E366AF}" srcOrd="4" destOrd="0" presId="urn:microsoft.com/office/officeart/2008/layout/HalfCircleOrganizationChart"/>
    <dgm:cxn modelId="{F953C016-C74C-524D-9BBE-2890486EC632}" type="presParOf" srcId="{A49555AC-5C29-674A-8009-91FC9632F983}" destId="{765BF392-0BE6-4A45-9CAC-BF4BDF935112}" srcOrd="5" destOrd="0" presId="urn:microsoft.com/office/officeart/2008/layout/HalfCircleOrganizationChart"/>
    <dgm:cxn modelId="{FC7A68BE-1801-B640-B005-ABE7F27B16F9}" type="presParOf" srcId="{765BF392-0BE6-4A45-9CAC-BF4BDF935112}" destId="{19B133D6-4518-D641-9265-D2C36F3821CD}" srcOrd="0" destOrd="0" presId="urn:microsoft.com/office/officeart/2008/layout/HalfCircleOrganizationChart"/>
    <dgm:cxn modelId="{1A0FA0A2-65E0-514C-BC88-D60F3DFD2D5A}" type="presParOf" srcId="{19B133D6-4518-D641-9265-D2C36F3821CD}" destId="{A5E4020B-49DD-1B4E-B673-EB8226EE3720}" srcOrd="0" destOrd="0" presId="urn:microsoft.com/office/officeart/2008/layout/HalfCircleOrganizationChart"/>
    <dgm:cxn modelId="{B62063B3-4363-2846-BA4C-B41FE8C28019}" type="presParOf" srcId="{19B133D6-4518-D641-9265-D2C36F3821CD}" destId="{6FE385BF-D2AB-EC41-94A3-9BBD64D9BC9B}" srcOrd="1" destOrd="0" presId="urn:microsoft.com/office/officeart/2008/layout/HalfCircleOrganizationChart"/>
    <dgm:cxn modelId="{AB66F80E-0661-324E-BBE8-BA0DA34DCCD4}" type="presParOf" srcId="{19B133D6-4518-D641-9265-D2C36F3821CD}" destId="{1A7170AA-F5BC-D94A-BA92-7E413503321A}" srcOrd="2" destOrd="0" presId="urn:microsoft.com/office/officeart/2008/layout/HalfCircleOrganizationChart"/>
    <dgm:cxn modelId="{24B5F5A9-CD52-8543-A02D-504F2019EFAC}" type="presParOf" srcId="{19B133D6-4518-D641-9265-D2C36F3821CD}" destId="{9E682431-A48B-7A40-A59B-56159335E06A}" srcOrd="3" destOrd="0" presId="urn:microsoft.com/office/officeart/2008/layout/HalfCircleOrganizationChart"/>
    <dgm:cxn modelId="{1B6E410F-5B51-0347-99D3-F5CFF24C9D5D}" type="presParOf" srcId="{765BF392-0BE6-4A45-9CAC-BF4BDF935112}" destId="{C96AD345-43B3-D140-B119-7B8AC02AC0B2}" srcOrd="1" destOrd="0" presId="urn:microsoft.com/office/officeart/2008/layout/HalfCircleOrganizationChart"/>
    <dgm:cxn modelId="{D1A9B9C9-47A0-BE4B-BDDE-BE6B42EDF880}" type="presParOf" srcId="{C96AD345-43B3-D140-B119-7B8AC02AC0B2}" destId="{709B747C-318A-DB40-B2FE-A27AEB67E54A}" srcOrd="0" destOrd="0" presId="urn:microsoft.com/office/officeart/2008/layout/HalfCircleOrganizationChart"/>
    <dgm:cxn modelId="{BB168376-A927-7A48-A64A-8567A7580964}" type="presParOf" srcId="{C96AD345-43B3-D140-B119-7B8AC02AC0B2}" destId="{75247BD8-79E6-CF40-BF0C-3FF975A0D8BA}" srcOrd="1" destOrd="0" presId="urn:microsoft.com/office/officeart/2008/layout/HalfCircleOrganizationChart"/>
    <dgm:cxn modelId="{C77DAF41-F78A-7D41-8398-C8E91C1BE12E}" type="presParOf" srcId="{75247BD8-79E6-CF40-BF0C-3FF975A0D8BA}" destId="{A46132A0-D9A6-9942-AD1A-913D81EDE6AB}" srcOrd="0" destOrd="0" presId="urn:microsoft.com/office/officeart/2008/layout/HalfCircleOrganizationChart"/>
    <dgm:cxn modelId="{0B44AD3C-BC7A-F748-999B-B4C658846439}" type="presParOf" srcId="{A46132A0-D9A6-9942-AD1A-913D81EDE6AB}" destId="{2D06822F-24C2-554F-BA78-811C34A3B1A5}" srcOrd="0" destOrd="0" presId="urn:microsoft.com/office/officeart/2008/layout/HalfCircleOrganizationChart"/>
    <dgm:cxn modelId="{6F6AAA05-63EE-914C-9761-5288B539C3BA}" type="presParOf" srcId="{A46132A0-D9A6-9942-AD1A-913D81EDE6AB}" destId="{577DBC34-A896-B748-9D9E-587430B83FAB}" srcOrd="1" destOrd="0" presId="urn:microsoft.com/office/officeart/2008/layout/HalfCircleOrganizationChart"/>
    <dgm:cxn modelId="{C0FA3094-8B4B-A24C-974E-84D0801A8560}" type="presParOf" srcId="{A46132A0-D9A6-9942-AD1A-913D81EDE6AB}" destId="{918013B7-1D24-044A-B869-966EE8EB7807}" srcOrd="2" destOrd="0" presId="urn:microsoft.com/office/officeart/2008/layout/HalfCircleOrganizationChart"/>
    <dgm:cxn modelId="{4B5E4F7D-AD22-5B4B-9D73-A6F38E58F806}" type="presParOf" srcId="{A46132A0-D9A6-9942-AD1A-913D81EDE6AB}" destId="{9428AB28-41E6-0A48-8820-157994D9D30C}" srcOrd="3" destOrd="0" presId="urn:microsoft.com/office/officeart/2008/layout/HalfCircleOrganizationChart"/>
    <dgm:cxn modelId="{69BDDF86-A008-4648-B701-68C444F436FD}" type="presParOf" srcId="{75247BD8-79E6-CF40-BF0C-3FF975A0D8BA}" destId="{F9B5BAFC-6556-C847-B89A-0DF412C782F6}" srcOrd="1" destOrd="0" presId="urn:microsoft.com/office/officeart/2008/layout/HalfCircleOrganizationChart"/>
    <dgm:cxn modelId="{2B89B0DD-BC20-7C46-90F7-67C192D5CF02}" type="presParOf" srcId="{75247BD8-79E6-CF40-BF0C-3FF975A0D8BA}" destId="{F29318D9-AE18-0143-BE97-F618C4BC68C9}" srcOrd="2" destOrd="0" presId="urn:microsoft.com/office/officeart/2008/layout/HalfCircleOrganizationChart"/>
    <dgm:cxn modelId="{0B5AB294-615A-054F-94AD-86E9D2CADF1E}" type="presParOf" srcId="{765BF392-0BE6-4A45-9CAC-BF4BDF935112}" destId="{74F1DE5C-62D9-294D-9C28-7ED047F2C1F1}" srcOrd="2" destOrd="0" presId="urn:microsoft.com/office/officeart/2008/layout/HalfCircleOrganizationChart"/>
    <dgm:cxn modelId="{49A0C613-B771-A349-97B5-4489F04F9DBF}" type="presParOf" srcId="{A49555AC-5C29-674A-8009-91FC9632F983}" destId="{F70AC1FB-31CD-AB41-AB2A-30C27B078C73}" srcOrd="6" destOrd="0" presId="urn:microsoft.com/office/officeart/2008/layout/HalfCircleOrganizationChart"/>
    <dgm:cxn modelId="{63837F8F-7417-2043-B3F4-B56F45947734}" type="presParOf" srcId="{A49555AC-5C29-674A-8009-91FC9632F983}" destId="{79D3F9B6-5C07-594B-8B56-0AFDAB030CBE}" srcOrd="7" destOrd="0" presId="urn:microsoft.com/office/officeart/2008/layout/HalfCircleOrganizationChart"/>
    <dgm:cxn modelId="{EE11A90F-EEFE-8340-84B5-57F97B7FB868}" type="presParOf" srcId="{79D3F9B6-5C07-594B-8B56-0AFDAB030CBE}" destId="{062D1878-5626-4F44-8DFB-84EA745BD08A}" srcOrd="0" destOrd="0" presId="urn:microsoft.com/office/officeart/2008/layout/HalfCircleOrganizationChart"/>
    <dgm:cxn modelId="{B5282717-88A6-654E-AF3D-C5E4E8F12508}" type="presParOf" srcId="{062D1878-5626-4F44-8DFB-84EA745BD08A}" destId="{172ADABA-4E50-1C40-9B0C-7335204F503D}" srcOrd="0" destOrd="0" presId="urn:microsoft.com/office/officeart/2008/layout/HalfCircleOrganizationChart"/>
    <dgm:cxn modelId="{7FC0685E-F385-034B-8C1F-77B3239FB31B}" type="presParOf" srcId="{062D1878-5626-4F44-8DFB-84EA745BD08A}" destId="{0F621EC2-8E12-0549-A2AA-DEA3673AA5A3}" srcOrd="1" destOrd="0" presId="urn:microsoft.com/office/officeart/2008/layout/HalfCircleOrganizationChart"/>
    <dgm:cxn modelId="{A95CF897-F684-154B-AFE5-28C48A6548A7}" type="presParOf" srcId="{062D1878-5626-4F44-8DFB-84EA745BD08A}" destId="{80D6CEEA-0B76-5246-A4B8-C94A86E47F03}" srcOrd="2" destOrd="0" presId="urn:microsoft.com/office/officeart/2008/layout/HalfCircleOrganizationChart"/>
    <dgm:cxn modelId="{62EE3411-54A2-BF4A-8304-66ADEC8595A2}" type="presParOf" srcId="{062D1878-5626-4F44-8DFB-84EA745BD08A}" destId="{0247B166-BC53-1542-AD63-412179EA14B5}" srcOrd="3" destOrd="0" presId="urn:microsoft.com/office/officeart/2008/layout/HalfCircleOrganizationChart"/>
    <dgm:cxn modelId="{B3004D34-A315-914C-9D2E-00AD525E2583}" type="presParOf" srcId="{79D3F9B6-5C07-594B-8B56-0AFDAB030CBE}" destId="{540E4BFD-77E2-0A4A-AF47-826045A2EAE7}" srcOrd="1" destOrd="0" presId="urn:microsoft.com/office/officeart/2008/layout/HalfCircleOrganizationChart"/>
    <dgm:cxn modelId="{870C6D6B-B6D0-FD42-8001-34049F76EF9B}" type="presParOf" srcId="{540E4BFD-77E2-0A4A-AF47-826045A2EAE7}" destId="{45E80E85-8B2F-BE4A-86BC-2DD7EF816D17}" srcOrd="0" destOrd="0" presId="urn:microsoft.com/office/officeart/2008/layout/HalfCircleOrganizationChart"/>
    <dgm:cxn modelId="{F0E4AD53-7681-2A4E-AE36-FA667F2CA2FC}" type="presParOf" srcId="{540E4BFD-77E2-0A4A-AF47-826045A2EAE7}" destId="{7D68A9C3-7AFE-884E-A5C2-407FA5A1DE85}" srcOrd="1" destOrd="0" presId="urn:microsoft.com/office/officeart/2008/layout/HalfCircleOrganizationChart"/>
    <dgm:cxn modelId="{FA62675F-1E7C-9C43-9BFE-84BA702CE252}" type="presParOf" srcId="{7D68A9C3-7AFE-884E-A5C2-407FA5A1DE85}" destId="{175B3CA9-6AAF-9A4F-ADB0-B6E62799E89F}" srcOrd="0" destOrd="0" presId="urn:microsoft.com/office/officeart/2008/layout/HalfCircleOrganizationChart"/>
    <dgm:cxn modelId="{AE208E9B-D050-C043-8172-46C348C6924F}" type="presParOf" srcId="{175B3CA9-6AAF-9A4F-ADB0-B6E62799E89F}" destId="{79FA37EA-7521-1F4C-A399-95F223771CD3}" srcOrd="0" destOrd="0" presId="urn:microsoft.com/office/officeart/2008/layout/HalfCircleOrganizationChart"/>
    <dgm:cxn modelId="{BCD86A08-83AE-B74A-8158-ECA1975133C3}" type="presParOf" srcId="{175B3CA9-6AAF-9A4F-ADB0-B6E62799E89F}" destId="{A49E9390-BD0F-C24A-9449-9F4ADBBD70B3}" srcOrd="1" destOrd="0" presId="urn:microsoft.com/office/officeart/2008/layout/HalfCircleOrganizationChart"/>
    <dgm:cxn modelId="{D46C4DE0-330D-8142-9911-9AB23B9DFCA5}" type="presParOf" srcId="{175B3CA9-6AAF-9A4F-ADB0-B6E62799E89F}" destId="{1C426711-9729-3E46-B42D-7809147B8BC6}" srcOrd="2" destOrd="0" presId="urn:microsoft.com/office/officeart/2008/layout/HalfCircleOrganizationChart"/>
    <dgm:cxn modelId="{B8ADE405-51FE-784D-B5D8-ABFE269AA5C9}" type="presParOf" srcId="{175B3CA9-6AAF-9A4F-ADB0-B6E62799E89F}" destId="{28A1E2BE-67B5-094C-9E05-96B9C0F2F552}" srcOrd="3" destOrd="0" presId="urn:microsoft.com/office/officeart/2008/layout/HalfCircleOrganizationChart"/>
    <dgm:cxn modelId="{EAB35891-81BA-4546-B59C-6FC2014F6EEA}" type="presParOf" srcId="{7D68A9C3-7AFE-884E-A5C2-407FA5A1DE85}" destId="{11CC00A4-9717-6747-A608-CA2C7C37A923}" srcOrd="1" destOrd="0" presId="urn:microsoft.com/office/officeart/2008/layout/HalfCircleOrganizationChart"/>
    <dgm:cxn modelId="{A89005E2-BEBE-3448-B6E4-6EFFCD0DE9D0}" type="presParOf" srcId="{11CC00A4-9717-6747-A608-CA2C7C37A923}" destId="{102E5C1E-92E6-784F-99D8-8F63D68D2ED2}" srcOrd="0" destOrd="0" presId="urn:microsoft.com/office/officeart/2008/layout/HalfCircleOrganizationChart"/>
    <dgm:cxn modelId="{FEA5B820-7EB1-704D-87A5-6D68DE3E4F8B}" type="presParOf" srcId="{11CC00A4-9717-6747-A608-CA2C7C37A923}" destId="{63957DCA-AF7B-914E-8BBB-44B073008C15}" srcOrd="1" destOrd="0" presId="urn:microsoft.com/office/officeart/2008/layout/HalfCircleOrganizationChart"/>
    <dgm:cxn modelId="{95779F22-F2F3-1140-95D0-766E6BFB8A00}" type="presParOf" srcId="{63957DCA-AF7B-914E-8BBB-44B073008C15}" destId="{B1EF8B2C-84EA-7A47-A4A3-0A7BC4EAD06C}" srcOrd="0" destOrd="0" presId="urn:microsoft.com/office/officeart/2008/layout/HalfCircleOrganizationChart"/>
    <dgm:cxn modelId="{8E9ED678-7D73-C446-8BE6-E35F076601AF}" type="presParOf" srcId="{B1EF8B2C-84EA-7A47-A4A3-0A7BC4EAD06C}" destId="{192B681F-91C4-AF4E-B79D-C7793AA9A6E3}" srcOrd="0" destOrd="0" presId="urn:microsoft.com/office/officeart/2008/layout/HalfCircleOrganizationChart"/>
    <dgm:cxn modelId="{0F95424C-7449-FB4A-BED0-9C828C705F8B}" type="presParOf" srcId="{B1EF8B2C-84EA-7A47-A4A3-0A7BC4EAD06C}" destId="{72EC0DAB-5DCC-3743-989B-0DB7633AC99A}" srcOrd="1" destOrd="0" presId="urn:microsoft.com/office/officeart/2008/layout/HalfCircleOrganizationChart"/>
    <dgm:cxn modelId="{8F42997D-5E08-2B45-8AFE-C42AFADB96B0}" type="presParOf" srcId="{B1EF8B2C-84EA-7A47-A4A3-0A7BC4EAD06C}" destId="{9DE48F64-63EE-6C41-98AA-261C1CF4B2A3}" srcOrd="2" destOrd="0" presId="urn:microsoft.com/office/officeart/2008/layout/HalfCircleOrganizationChart"/>
    <dgm:cxn modelId="{0CCCC005-A49E-9B4B-B68E-D033A5AA5100}" type="presParOf" srcId="{B1EF8B2C-84EA-7A47-A4A3-0A7BC4EAD06C}" destId="{0BF0BE85-E423-A843-B9AB-EA5B9369F662}" srcOrd="3" destOrd="0" presId="urn:microsoft.com/office/officeart/2008/layout/HalfCircleOrganizationChart"/>
    <dgm:cxn modelId="{4BF18E09-DC30-7F46-80B8-F1E0F8E8F9B3}" type="presParOf" srcId="{63957DCA-AF7B-914E-8BBB-44B073008C15}" destId="{18242CA4-A70C-8C46-93EC-382AB38BF6ED}" srcOrd="1" destOrd="0" presId="urn:microsoft.com/office/officeart/2008/layout/HalfCircleOrganizationChart"/>
    <dgm:cxn modelId="{2275FEDF-BAF7-6940-B3B5-CF2F5F8A647B}" type="presParOf" srcId="{63957DCA-AF7B-914E-8BBB-44B073008C15}" destId="{C5E99255-DB7B-6F4D-A5CF-A4526D87AC2F}" srcOrd="2" destOrd="0" presId="urn:microsoft.com/office/officeart/2008/layout/HalfCircleOrganizationChart"/>
    <dgm:cxn modelId="{ED40E57E-B9C7-1B45-AA34-D244A7C90996}" type="presParOf" srcId="{7D68A9C3-7AFE-884E-A5C2-407FA5A1DE85}" destId="{7E1E19D2-B6CC-E34F-8DFA-78C3989F2998}" srcOrd="2" destOrd="0" presId="urn:microsoft.com/office/officeart/2008/layout/HalfCircleOrganizationChart"/>
    <dgm:cxn modelId="{DACF11E3-0728-E94E-BCDC-A2F0D8885B62}" type="presParOf" srcId="{79D3F9B6-5C07-594B-8B56-0AFDAB030CBE}" destId="{7075C42A-DCAA-5B49-A821-80CC02BDB78F}" srcOrd="2" destOrd="0" presId="urn:microsoft.com/office/officeart/2008/layout/HalfCircleOrganizationChart"/>
    <dgm:cxn modelId="{AFEFE3CD-123F-1148-8DEA-E7532B707A87}" type="presParOf" srcId="{A49555AC-5C29-674A-8009-91FC9632F983}" destId="{224898CB-3B21-C347-8F51-772FB4629B23}" srcOrd="8" destOrd="0" presId="urn:microsoft.com/office/officeart/2008/layout/HalfCircleOrganizationChart"/>
    <dgm:cxn modelId="{D4F04598-8A13-EC4C-9B33-4F3B5DFA842C}" type="presParOf" srcId="{A49555AC-5C29-674A-8009-91FC9632F983}" destId="{7CAE20D9-5DB3-9448-A0FA-8E37F92241A8}" srcOrd="9" destOrd="0" presId="urn:microsoft.com/office/officeart/2008/layout/HalfCircleOrganizationChart"/>
    <dgm:cxn modelId="{26CEAE2F-B437-D448-97CC-AD4EC02DDF4A}" type="presParOf" srcId="{7CAE20D9-5DB3-9448-A0FA-8E37F92241A8}" destId="{ACAED064-5528-B748-A1A8-BDC028AC2E9D}" srcOrd="0" destOrd="0" presId="urn:microsoft.com/office/officeart/2008/layout/HalfCircleOrganizationChart"/>
    <dgm:cxn modelId="{31DFD318-DE3B-B94D-A748-33F0FE00A839}" type="presParOf" srcId="{ACAED064-5528-B748-A1A8-BDC028AC2E9D}" destId="{9E3DA3A4-ADCE-864E-97FA-441AFA8C44FD}" srcOrd="0" destOrd="0" presId="urn:microsoft.com/office/officeart/2008/layout/HalfCircleOrganizationChart"/>
    <dgm:cxn modelId="{09C70B28-576A-C746-8183-799132526B48}" type="presParOf" srcId="{ACAED064-5528-B748-A1A8-BDC028AC2E9D}" destId="{B22BEAB1-730B-464D-A8C6-3451929825AC}" srcOrd="1" destOrd="0" presId="urn:microsoft.com/office/officeart/2008/layout/HalfCircleOrganizationChart"/>
    <dgm:cxn modelId="{F5B01FE9-4239-5D40-839F-2538F7C50764}" type="presParOf" srcId="{ACAED064-5528-B748-A1A8-BDC028AC2E9D}" destId="{75A8CFEF-A41B-3241-883C-1F43FCABC850}" srcOrd="2" destOrd="0" presId="urn:microsoft.com/office/officeart/2008/layout/HalfCircleOrganizationChart"/>
    <dgm:cxn modelId="{90262E8B-1459-8E48-9DBA-A9614329A5F9}" type="presParOf" srcId="{ACAED064-5528-B748-A1A8-BDC028AC2E9D}" destId="{C337C8DC-61C9-954C-A3CF-09AAD8FC8066}" srcOrd="3" destOrd="0" presId="urn:microsoft.com/office/officeart/2008/layout/HalfCircleOrganizationChart"/>
    <dgm:cxn modelId="{01574530-639F-EA4D-BDEA-68EA315CF72D}" type="presParOf" srcId="{7CAE20D9-5DB3-9448-A0FA-8E37F92241A8}" destId="{BA39BBAC-7AB2-9047-B8E3-28C9AAFA2D0E}" srcOrd="1" destOrd="0" presId="urn:microsoft.com/office/officeart/2008/layout/HalfCircleOrganizationChart"/>
    <dgm:cxn modelId="{8CBD19AB-0429-1842-BFA0-D0F2D385DD98}" type="presParOf" srcId="{7CAE20D9-5DB3-9448-A0FA-8E37F92241A8}" destId="{7C935A71-70F8-6741-B5DD-11B2D75AEDFE}" srcOrd="2" destOrd="0" presId="urn:microsoft.com/office/officeart/2008/layout/HalfCircleOrganizationChart"/>
    <dgm:cxn modelId="{2CDD740E-906F-B848-BF38-C7625FACA259}" type="presParOf" srcId="{8C142624-E278-EF42-A760-9372E64F4E35}" destId="{D6AAF9F8-CDF0-DA49-8E37-9E816C70EB2D}" srcOrd="2" destOrd="0" presId="urn:microsoft.com/office/officeart/2008/layout/HalfCircleOrganizationChar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474AF73-9465-F648-920D-3190DF10E5AB}">
      <dsp:nvSpPr>
        <dsp:cNvPr id="0" name=""/>
        <dsp:cNvSpPr/>
      </dsp:nvSpPr>
      <dsp:spPr>
        <a:xfrm>
          <a:off x="5435599" y="695060"/>
          <a:ext cx="3811231" cy="29156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5784"/>
              </a:lnTo>
              <a:lnTo>
                <a:pt x="3811231" y="145784"/>
              </a:lnTo>
              <a:lnTo>
                <a:pt x="3811231" y="29156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2E5C1E-92E6-784F-99D8-8F63D68D2ED2}">
      <dsp:nvSpPr>
        <dsp:cNvPr id="0" name=""/>
        <dsp:cNvSpPr/>
      </dsp:nvSpPr>
      <dsp:spPr>
        <a:xfrm>
          <a:off x="7566834" y="2666626"/>
          <a:ext cx="638676" cy="416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528"/>
              </a:lnTo>
              <a:lnTo>
                <a:pt x="638676" y="416528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E80E85-8B2F-BE4A-86BC-2DD7EF816D17}">
      <dsp:nvSpPr>
        <dsp:cNvPr id="0" name=""/>
        <dsp:cNvSpPr/>
      </dsp:nvSpPr>
      <dsp:spPr>
        <a:xfrm>
          <a:off x="7521114" y="1680843"/>
          <a:ext cx="91440" cy="29156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1569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0AC1FB-31CD-AB41-AB2A-30C27B078C73}">
      <dsp:nvSpPr>
        <dsp:cNvPr id="0" name=""/>
        <dsp:cNvSpPr/>
      </dsp:nvSpPr>
      <dsp:spPr>
        <a:xfrm>
          <a:off x="5435599" y="695060"/>
          <a:ext cx="2131235" cy="29156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5784"/>
              </a:lnTo>
              <a:lnTo>
                <a:pt x="2131235" y="145784"/>
              </a:lnTo>
              <a:lnTo>
                <a:pt x="2131235" y="29156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9B747C-318A-DB40-B2FE-A27AEB67E54A}">
      <dsp:nvSpPr>
        <dsp:cNvPr id="0" name=""/>
        <dsp:cNvSpPr/>
      </dsp:nvSpPr>
      <dsp:spPr>
        <a:xfrm>
          <a:off x="4984360" y="1680843"/>
          <a:ext cx="638676" cy="416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528"/>
              </a:lnTo>
              <a:lnTo>
                <a:pt x="638676" y="416528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1A28FF-9D7C-E049-9F81-95EBF4E366AF}">
      <dsp:nvSpPr>
        <dsp:cNvPr id="0" name=""/>
        <dsp:cNvSpPr/>
      </dsp:nvSpPr>
      <dsp:spPr>
        <a:xfrm>
          <a:off x="4984360" y="695060"/>
          <a:ext cx="451238" cy="291569"/>
        </a:xfrm>
        <a:custGeom>
          <a:avLst/>
          <a:gdLst/>
          <a:ahLst/>
          <a:cxnLst/>
          <a:rect l="0" t="0" r="0" b="0"/>
          <a:pathLst>
            <a:path>
              <a:moveTo>
                <a:pt x="451238" y="0"/>
              </a:moveTo>
              <a:lnTo>
                <a:pt x="451238" y="145784"/>
              </a:lnTo>
              <a:lnTo>
                <a:pt x="0" y="145784"/>
              </a:lnTo>
              <a:lnTo>
                <a:pt x="0" y="29156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FFCB8D-9475-BD4B-9887-384F29646124}">
      <dsp:nvSpPr>
        <dsp:cNvPr id="0" name=""/>
        <dsp:cNvSpPr/>
      </dsp:nvSpPr>
      <dsp:spPr>
        <a:xfrm>
          <a:off x="3304364" y="695060"/>
          <a:ext cx="2131235" cy="291569"/>
        </a:xfrm>
        <a:custGeom>
          <a:avLst/>
          <a:gdLst/>
          <a:ahLst/>
          <a:cxnLst/>
          <a:rect l="0" t="0" r="0" b="0"/>
          <a:pathLst>
            <a:path>
              <a:moveTo>
                <a:pt x="2131235" y="0"/>
              </a:moveTo>
              <a:lnTo>
                <a:pt x="2131235" y="145784"/>
              </a:lnTo>
              <a:lnTo>
                <a:pt x="0" y="145784"/>
              </a:lnTo>
              <a:lnTo>
                <a:pt x="0" y="29156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9C52B7-E823-8B43-9FF8-2B56EEE41FD4}">
      <dsp:nvSpPr>
        <dsp:cNvPr id="0" name=""/>
        <dsp:cNvSpPr/>
      </dsp:nvSpPr>
      <dsp:spPr>
        <a:xfrm>
          <a:off x="1624368" y="695060"/>
          <a:ext cx="3811231" cy="291569"/>
        </a:xfrm>
        <a:custGeom>
          <a:avLst/>
          <a:gdLst/>
          <a:ahLst/>
          <a:cxnLst/>
          <a:rect l="0" t="0" r="0" b="0"/>
          <a:pathLst>
            <a:path>
              <a:moveTo>
                <a:pt x="3811231" y="0"/>
              </a:moveTo>
              <a:lnTo>
                <a:pt x="3811231" y="145784"/>
              </a:lnTo>
              <a:lnTo>
                <a:pt x="0" y="145784"/>
              </a:lnTo>
              <a:lnTo>
                <a:pt x="0" y="29156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D2DE29-FCC8-C547-A1A0-7EB4A67403DE}">
      <dsp:nvSpPr>
        <dsp:cNvPr id="0" name=""/>
        <dsp:cNvSpPr/>
      </dsp:nvSpPr>
      <dsp:spPr>
        <a:xfrm>
          <a:off x="5088492" y="846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681BB6-FB53-B940-AE01-EABFD1280AAE}">
      <dsp:nvSpPr>
        <dsp:cNvPr id="0" name=""/>
        <dsp:cNvSpPr/>
      </dsp:nvSpPr>
      <dsp:spPr>
        <a:xfrm>
          <a:off x="5088492" y="846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05192C-527A-5D41-87F2-2EC5C324EC0B}">
      <dsp:nvSpPr>
        <dsp:cNvPr id="0" name=""/>
        <dsp:cNvSpPr/>
      </dsp:nvSpPr>
      <dsp:spPr>
        <a:xfrm>
          <a:off x="4741386" y="125805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node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4741386" y="125805"/>
        <a:ext cx="1388426" cy="444296"/>
      </dsp:txXfrm>
    </dsp:sp>
    <dsp:sp modelId="{42549172-AA64-A840-B29A-9C3F45CE9EE5}">
      <dsp:nvSpPr>
        <dsp:cNvPr id="0" name=""/>
        <dsp:cNvSpPr/>
      </dsp:nvSpPr>
      <dsp:spPr>
        <a:xfrm>
          <a:off x="1277261" y="986629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FC29C1-E80E-214D-BD6C-5AD13CFE5633}">
      <dsp:nvSpPr>
        <dsp:cNvPr id="0" name=""/>
        <dsp:cNvSpPr/>
      </dsp:nvSpPr>
      <dsp:spPr>
        <a:xfrm>
          <a:off x="1277261" y="986629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BC3FE8-4A6F-7442-9129-150F8118DDEA}">
      <dsp:nvSpPr>
        <dsp:cNvPr id="0" name=""/>
        <dsp:cNvSpPr/>
      </dsp:nvSpPr>
      <dsp:spPr>
        <a:xfrm>
          <a:off x="930154" y="1111588"/>
          <a:ext cx="1388426" cy="444296"/>
        </a:xfrm>
        <a:prstGeom prst="rect">
          <a:avLst/>
        </a:prstGeom>
        <a:noFill/>
        <a:ln w="25400" cap="flat" cmpd="sng" algn="ctr">
          <a:noFill/>
          <a:prstDash val="solid"/>
        </a:ln>
        <a:effectLst/>
        <a:sp3d/>
      </dsp:spPr>
      <dsp:style>
        <a:lnRef idx="2">
          <a:schemeClr val="dk1">
            <a:shade val="50000"/>
          </a:schemeClr>
        </a:lnRef>
        <a:fillRef idx="1">
          <a:schemeClr val="dk1"/>
        </a:fillRef>
        <a:effectRef idx="0">
          <a:schemeClr val="dk1"/>
        </a:effectRef>
        <a:fontRef idx="minor">
          <a:schemeClr val="lt1"/>
        </a:fontRef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err="1" smtClean="0">
              <a:latin typeface="Inconsolata"/>
              <a:cs typeface="Inconsolata"/>
            </a:rPr>
            <a:t>ipaddress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930154" y="1111588"/>
        <a:ext cx="1388426" cy="444296"/>
      </dsp:txXfrm>
    </dsp:sp>
    <dsp:sp modelId="{B6FDC77A-3C83-BB4E-BC88-7F6692336B41}">
      <dsp:nvSpPr>
        <dsp:cNvPr id="0" name=""/>
        <dsp:cNvSpPr/>
      </dsp:nvSpPr>
      <dsp:spPr>
        <a:xfrm>
          <a:off x="2957257" y="986629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1017B7-CC38-E44F-8EC2-7442FCA629E8}">
      <dsp:nvSpPr>
        <dsp:cNvPr id="0" name=""/>
        <dsp:cNvSpPr/>
      </dsp:nvSpPr>
      <dsp:spPr>
        <a:xfrm>
          <a:off x="2957257" y="986629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51699A-991B-4641-84D2-212B2B027E89}">
      <dsp:nvSpPr>
        <dsp:cNvPr id="0" name=""/>
        <dsp:cNvSpPr/>
      </dsp:nvSpPr>
      <dsp:spPr>
        <a:xfrm>
          <a:off x="2610151" y="1111588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hostname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2610151" y="1111588"/>
        <a:ext cx="1388426" cy="444296"/>
      </dsp:txXfrm>
    </dsp:sp>
    <dsp:sp modelId="{6FE385BF-D2AB-EC41-94A3-9BBD64D9BC9B}">
      <dsp:nvSpPr>
        <dsp:cNvPr id="0" name=""/>
        <dsp:cNvSpPr/>
      </dsp:nvSpPr>
      <dsp:spPr>
        <a:xfrm>
          <a:off x="4637254" y="986629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7170AA-F5BC-D94A-BA92-7E413503321A}">
      <dsp:nvSpPr>
        <dsp:cNvPr id="0" name=""/>
        <dsp:cNvSpPr/>
      </dsp:nvSpPr>
      <dsp:spPr>
        <a:xfrm>
          <a:off x="4637254" y="986629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E4020B-49DD-1B4E-B673-EB8226EE3720}">
      <dsp:nvSpPr>
        <dsp:cNvPr id="0" name=""/>
        <dsp:cNvSpPr/>
      </dsp:nvSpPr>
      <dsp:spPr>
        <a:xfrm>
          <a:off x="4290147" y="1111588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memory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4290147" y="1111588"/>
        <a:ext cx="1388426" cy="444296"/>
      </dsp:txXfrm>
    </dsp:sp>
    <dsp:sp modelId="{577DBC34-A896-B748-9D9E-587430B83FAB}">
      <dsp:nvSpPr>
        <dsp:cNvPr id="0" name=""/>
        <dsp:cNvSpPr/>
      </dsp:nvSpPr>
      <dsp:spPr>
        <a:xfrm>
          <a:off x="5539731" y="1972412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8013B7-1D24-044A-B869-966EE8EB7807}">
      <dsp:nvSpPr>
        <dsp:cNvPr id="0" name=""/>
        <dsp:cNvSpPr/>
      </dsp:nvSpPr>
      <dsp:spPr>
        <a:xfrm>
          <a:off x="5539731" y="1972412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06822F-24C2-554F-BA78-811C34A3B1A5}">
      <dsp:nvSpPr>
        <dsp:cNvPr id="0" name=""/>
        <dsp:cNvSpPr/>
      </dsp:nvSpPr>
      <dsp:spPr>
        <a:xfrm>
          <a:off x="5192624" y="2097371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total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5192624" y="2097371"/>
        <a:ext cx="1388426" cy="444296"/>
      </dsp:txXfrm>
    </dsp:sp>
    <dsp:sp modelId="{0F621EC2-8E12-0549-A2AA-DEA3673AA5A3}">
      <dsp:nvSpPr>
        <dsp:cNvPr id="0" name=""/>
        <dsp:cNvSpPr/>
      </dsp:nvSpPr>
      <dsp:spPr>
        <a:xfrm>
          <a:off x="7219727" y="986629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D6CEEA-0B76-5246-A4B8-C94A86E47F03}">
      <dsp:nvSpPr>
        <dsp:cNvPr id="0" name=""/>
        <dsp:cNvSpPr/>
      </dsp:nvSpPr>
      <dsp:spPr>
        <a:xfrm>
          <a:off x="7219727" y="986629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2ADABA-4E50-1C40-9B0C-7335204F503D}">
      <dsp:nvSpPr>
        <dsp:cNvPr id="0" name=""/>
        <dsp:cNvSpPr/>
      </dsp:nvSpPr>
      <dsp:spPr>
        <a:xfrm>
          <a:off x="6872621" y="1111588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err="1" smtClean="0">
              <a:latin typeface="Inconsolata"/>
              <a:cs typeface="Inconsolata"/>
            </a:rPr>
            <a:t>cpu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6872621" y="1111588"/>
        <a:ext cx="1388426" cy="444296"/>
      </dsp:txXfrm>
    </dsp:sp>
    <dsp:sp modelId="{A49E9390-BD0F-C24A-9449-9F4ADBBD70B3}">
      <dsp:nvSpPr>
        <dsp:cNvPr id="0" name=""/>
        <dsp:cNvSpPr/>
      </dsp:nvSpPr>
      <dsp:spPr>
        <a:xfrm>
          <a:off x="7219727" y="1972412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426711-9729-3E46-B42D-7809147B8BC6}">
      <dsp:nvSpPr>
        <dsp:cNvPr id="0" name=""/>
        <dsp:cNvSpPr/>
      </dsp:nvSpPr>
      <dsp:spPr>
        <a:xfrm>
          <a:off x="7219727" y="1972412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FA37EA-7521-1F4C-A399-95F223771CD3}">
      <dsp:nvSpPr>
        <dsp:cNvPr id="0" name=""/>
        <dsp:cNvSpPr/>
      </dsp:nvSpPr>
      <dsp:spPr>
        <a:xfrm>
          <a:off x="6872621" y="2097371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0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6872621" y="2097371"/>
        <a:ext cx="1388426" cy="444296"/>
      </dsp:txXfrm>
    </dsp:sp>
    <dsp:sp modelId="{72EC0DAB-5DCC-3743-989B-0DB7633AC99A}">
      <dsp:nvSpPr>
        <dsp:cNvPr id="0" name=""/>
        <dsp:cNvSpPr/>
      </dsp:nvSpPr>
      <dsp:spPr>
        <a:xfrm>
          <a:off x="8122205" y="2958195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E48F64-63EE-6C41-98AA-261C1CF4B2A3}">
      <dsp:nvSpPr>
        <dsp:cNvPr id="0" name=""/>
        <dsp:cNvSpPr/>
      </dsp:nvSpPr>
      <dsp:spPr>
        <a:xfrm>
          <a:off x="8122205" y="2958195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2B681F-91C4-AF4E-B79D-C7793AA9A6E3}">
      <dsp:nvSpPr>
        <dsp:cNvPr id="0" name=""/>
        <dsp:cNvSpPr/>
      </dsp:nvSpPr>
      <dsp:spPr>
        <a:xfrm>
          <a:off x="7775098" y="3083154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err="1" smtClean="0">
              <a:latin typeface="Inconsolata"/>
              <a:cs typeface="Inconsolata"/>
            </a:rPr>
            <a:t>mhz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7775098" y="3083154"/>
        <a:ext cx="1388426" cy="444296"/>
      </dsp:txXfrm>
    </dsp:sp>
    <dsp:sp modelId="{F3A8E1DA-3021-9146-BD64-2C75698D1F46}">
      <dsp:nvSpPr>
        <dsp:cNvPr id="0" name=""/>
        <dsp:cNvSpPr/>
      </dsp:nvSpPr>
      <dsp:spPr>
        <a:xfrm>
          <a:off x="8899724" y="986629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52BA993-0C91-7D4F-950E-38C70FAEA007}">
      <dsp:nvSpPr>
        <dsp:cNvPr id="0" name=""/>
        <dsp:cNvSpPr/>
      </dsp:nvSpPr>
      <dsp:spPr>
        <a:xfrm>
          <a:off x="8899724" y="986629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482574-0AD2-D54A-A248-BC012BFEF429}">
      <dsp:nvSpPr>
        <dsp:cNvPr id="0" name=""/>
        <dsp:cNvSpPr/>
      </dsp:nvSpPr>
      <dsp:spPr>
        <a:xfrm>
          <a:off x="8552617" y="1111588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...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8552617" y="1111588"/>
        <a:ext cx="1388426" cy="44429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FE57F9A-7356-C94F-9188-49E4DAEB4F56}">
      <dsp:nvSpPr>
        <dsp:cNvPr id="0" name=""/>
        <dsp:cNvSpPr/>
      </dsp:nvSpPr>
      <dsp:spPr>
        <a:xfrm>
          <a:off x="5435599" y="695060"/>
          <a:ext cx="3811231" cy="29156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5784"/>
              </a:lnTo>
              <a:lnTo>
                <a:pt x="3811231" y="145784"/>
              </a:lnTo>
              <a:lnTo>
                <a:pt x="3811231" y="29156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2E5C1E-92E6-784F-99D8-8F63D68D2ED2}">
      <dsp:nvSpPr>
        <dsp:cNvPr id="0" name=""/>
        <dsp:cNvSpPr/>
      </dsp:nvSpPr>
      <dsp:spPr>
        <a:xfrm>
          <a:off x="7566834" y="2666626"/>
          <a:ext cx="638676" cy="416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528"/>
              </a:lnTo>
              <a:lnTo>
                <a:pt x="638676" y="416528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E80E85-8B2F-BE4A-86BC-2DD7EF816D17}">
      <dsp:nvSpPr>
        <dsp:cNvPr id="0" name=""/>
        <dsp:cNvSpPr/>
      </dsp:nvSpPr>
      <dsp:spPr>
        <a:xfrm>
          <a:off x="7521114" y="1680843"/>
          <a:ext cx="91440" cy="29156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1569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0AC1FB-31CD-AB41-AB2A-30C27B078C73}">
      <dsp:nvSpPr>
        <dsp:cNvPr id="0" name=""/>
        <dsp:cNvSpPr/>
      </dsp:nvSpPr>
      <dsp:spPr>
        <a:xfrm>
          <a:off x="5435599" y="695060"/>
          <a:ext cx="2131235" cy="29156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5784"/>
              </a:lnTo>
              <a:lnTo>
                <a:pt x="2131235" y="145784"/>
              </a:lnTo>
              <a:lnTo>
                <a:pt x="2131235" y="29156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9B747C-318A-DB40-B2FE-A27AEB67E54A}">
      <dsp:nvSpPr>
        <dsp:cNvPr id="0" name=""/>
        <dsp:cNvSpPr/>
      </dsp:nvSpPr>
      <dsp:spPr>
        <a:xfrm>
          <a:off x="4984360" y="1680843"/>
          <a:ext cx="638676" cy="416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528"/>
              </a:lnTo>
              <a:lnTo>
                <a:pt x="638676" y="416528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1A28FF-9D7C-E049-9F81-95EBF4E366AF}">
      <dsp:nvSpPr>
        <dsp:cNvPr id="0" name=""/>
        <dsp:cNvSpPr/>
      </dsp:nvSpPr>
      <dsp:spPr>
        <a:xfrm>
          <a:off x="4984360" y="695060"/>
          <a:ext cx="451238" cy="291569"/>
        </a:xfrm>
        <a:custGeom>
          <a:avLst/>
          <a:gdLst/>
          <a:ahLst/>
          <a:cxnLst/>
          <a:rect l="0" t="0" r="0" b="0"/>
          <a:pathLst>
            <a:path>
              <a:moveTo>
                <a:pt x="451238" y="0"/>
              </a:moveTo>
              <a:lnTo>
                <a:pt x="451238" y="145784"/>
              </a:lnTo>
              <a:lnTo>
                <a:pt x="0" y="145784"/>
              </a:lnTo>
              <a:lnTo>
                <a:pt x="0" y="29156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FFCB8D-9475-BD4B-9887-384F29646124}">
      <dsp:nvSpPr>
        <dsp:cNvPr id="0" name=""/>
        <dsp:cNvSpPr/>
      </dsp:nvSpPr>
      <dsp:spPr>
        <a:xfrm>
          <a:off x="3304364" y="695060"/>
          <a:ext cx="2131235" cy="291569"/>
        </a:xfrm>
        <a:custGeom>
          <a:avLst/>
          <a:gdLst/>
          <a:ahLst/>
          <a:cxnLst/>
          <a:rect l="0" t="0" r="0" b="0"/>
          <a:pathLst>
            <a:path>
              <a:moveTo>
                <a:pt x="2131235" y="0"/>
              </a:moveTo>
              <a:lnTo>
                <a:pt x="2131235" y="145784"/>
              </a:lnTo>
              <a:lnTo>
                <a:pt x="0" y="145784"/>
              </a:lnTo>
              <a:lnTo>
                <a:pt x="0" y="29156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9C52B7-E823-8B43-9FF8-2B56EEE41FD4}">
      <dsp:nvSpPr>
        <dsp:cNvPr id="0" name=""/>
        <dsp:cNvSpPr/>
      </dsp:nvSpPr>
      <dsp:spPr>
        <a:xfrm>
          <a:off x="1624368" y="695060"/>
          <a:ext cx="3811231" cy="291569"/>
        </a:xfrm>
        <a:custGeom>
          <a:avLst/>
          <a:gdLst/>
          <a:ahLst/>
          <a:cxnLst/>
          <a:rect l="0" t="0" r="0" b="0"/>
          <a:pathLst>
            <a:path>
              <a:moveTo>
                <a:pt x="3811231" y="0"/>
              </a:moveTo>
              <a:lnTo>
                <a:pt x="3811231" y="145784"/>
              </a:lnTo>
              <a:lnTo>
                <a:pt x="0" y="145784"/>
              </a:lnTo>
              <a:lnTo>
                <a:pt x="0" y="29156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D2DE29-FCC8-C547-A1A0-7EB4A67403DE}">
      <dsp:nvSpPr>
        <dsp:cNvPr id="0" name=""/>
        <dsp:cNvSpPr/>
      </dsp:nvSpPr>
      <dsp:spPr>
        <a:xfrm>
          <a:off x="5088492" y="846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681BB6-FB53-B940-AE01-EABFD1280AAE}">
      <dsp:nvSpPr>
        <dsp:cNvPr id="0" name=""/>
        <dsp:cNvSpPr/>
      </dsp:nvSpPr>
      <dsp:spPr>
        <a:xfrm>
          <a:off x="5088492" y="846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05192C-527A-5D41-87F2-2EC5C324EC0B}">
      <dsp:nvSpPr>
        <dsp:cNvPr id="0" name=""/>
        <dsp:cNvSpPr/>
      </dsp:nvSpPr>
      <dsp:spPr>
        <a:xfrm>
          <a:off x="4741386" y="125805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node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4741386" y="125805"/>
        <a:ext cx="1388426" cy="444296"/>
      </dsp:txXfrm>
    </dsp:sp>
    <dsp:sp modelId="{42549172-AA64-A840-B29A-9C3F45CE9EE5}">
      <dsp:nvSpPr>
        <dsp:cNvPr id="0" name=""/>
        <dsp:cNvSpPr/>
      </dsp:nvSpPr>
      <dsp:spPr>
        <a:xfrm>
          <a:off x="1277261" y="986629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FC29C1-E80E-214D-BD6C-5AD13CFE5633}">
      <dsp:nvSpPr>
        <dsp:cNvPr id="0" name=""/>
        <dsp:cNvSpPr/>
      </dsp:nvSpPr>
      <dsp:spPr>
        <a:xfrm>
          <a:off x="1277261" y="986629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BC3FE8-4A6F-7442-9129-150F8118DDEA}">
      <dsp:nvSpPr>
        <dsp:cNvPr id="0" name=""/>
        <dsp:cNvSpPr/>
      </dsp:nvSpPr>
      <dsp:spPr>
        <a:xfrm>
          <a:off x="930154" y="1111588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err="1" smtClean="0">
              <a:latin typeface="Inconsolata"/>
              <a:cs typeface="Inconsolata"/>
            </a:rPr>
            <a:t>ipaddress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930154" y="1111588"/>
        <a:ext cx="1388426" cy="444296"/>
      </dsp:txXfrm>
    </dsp:sp>
    <dsp:sp modelId="{B6FDC77A-3C83-BB4E-BC88-7F6692336B41}">
      <dsp:nvSpPr>
        <dsp:cNvPr id="0" name=""/>
        <dsp:cNvSpPr/>
      </dsp:nvSpPr>
      <dsp:spPr>
        <a:xfrm>
          <a:off x="2957257" y="986629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1017B7-CC38-E44F-8EC2-7442FCA629E8}">
      <dsp:nvSpPr>
        <dsp:cNvPr id="0" name=""/>
        <dsp:cNvSpPr/>
      </dsp:nvSpPr>
      <dsp:spPr>
        <a:xfrm>
          <a:off x="2957257" y="986629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51699A-991B-4641-84D2-212B2B027E89}">
      <dsp:nvSpPr>
        <dsp:cNvPr id="0" name=""/>
        <dsp:cNvSpPr/>
      </dsp:nvSpPr>
      <dsp:spPr>
        <a:xfrm>
          <a:off x="2610151" y="1111588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hostname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2610151" y="1111588"/>
        <a:ext cx="1388426" cy="444296"/>
      </dsp:txXfrm>
    </dsp:sp>
    <dsp:sp modelId="{6FE385BF-D2AB-EC41-94A3-9BBD64D9BC9B}">
      <dsp:nvSpPr>
        <dsp:cNvPr id="0" name=""/>
        <dsp:cNvSpPr/>
      </dsp:nvSpPr>
      <dsp:spPr>
        <a:xfrm>
          <a:off x="4637254" y="986629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7170AA-F5BC-D94A-BA92-7E413503321A}">
      <dsp:nvSpPr>
        <dsp:cNvPr id="0" name=""/>
        <dsp:cNvSpPr/>
      </dsp:nvSpPr>
      <dsp:spPr>
        <a:xfrm>
          <a:off x="4637254" y="986629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E4020B-49DD-1B4E-B673-EB8226EE3720}">
      <dsp:nvSpPr>
        <dsp:cNvPr id="0" name=""/>
        <dsp:cNvSpPr/>
      </dsp:nvSpPr>
      <dsp:spPr>
        <a:xfrm>
          <a:off x="4290147" y="1111588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memory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4290147" y="1111588"/>
        <a:ext cx="1388426" cy="444296"/>
      </dsp:txXfrm>
    </dsp:sp>
    <dsp:sp modelId="{577DBC34-A896-B748-9D9E-587430B83FAB}">
      <dsp:nvSpPr>
        <dsp:cNvPr id="0" name=""/>
        <dsp:cNvSpPr/>
      </dsp:nvSpPr>
      <dsp:spPr>
        <a:xfrm>
          <a:off x="5539731" y="1972412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8013B7-1D24-044A-B869-966EE8EB7807}">
      <dsp:nvSpPr>
        <dsp:cNvPr id="0" name=""/>
        <dsp:cNvSpPr/>
      </dsp:nvSpPr>
      <dsp:spPr>
        <a:xfrm>
          <a:off x="5539731" y="1972412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06822F-24C2-554F-BA78-811C34A3B1A5}">
      <dsp:nvSpPr>
        <dsp:cNvPr id="0" name=""/>
        <dsp:cNvSpPr/>
      </dsp:nvSpPr>
      <dsp:spPr>
        <a:xfrm>
          <a:off x="5192624" y="2097371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total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5192624" y="2097371"/>
        <a:ext cx="1388426" cy="444296"/>
      </dsp:txXfrm>
    </dsp:sp>
    <dsp:sp modelId="{0F621EC2-8E12-0549-A2AA-DEA3673AA5A3}">
      <dsp:nvSpPr>
        <dsp:cNvPr id="0" name=""/>
        <dsp:cNvSpPr/>
      </dsp:nvSpPr>
      <dsp:spPr>
        <a:xfrm>
          <a:off x="7219727" y="986629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D6CEEA-0B76-5246-A4B8-C94A86E47F03}">
      <dsp:nvSpPr>
        <dsp:cNvPr id="0" name=""/>
        <dsp:cNvSpPr/>
      </dsp:nvSpPr>
      <dsp:spPr>
        <a:xfrm>
          <a:off x="7219727" y="986629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2ADABA-4E50-1C40-9B0C-7335204F503D}">
      <dsp:nvSpPr>
        <dsp:cNvPr id="0" name=""/>
        <dsp:cNvSpPr/>
      </dsp:nvSpPr>
      <dsp:spPr>
        <a:xfrm>
          <a:off x="6872621" y="1111588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err="1" smtClean="0">
              <a:latin typeface="Inconsolata"/>
              <a:cs typeface="Inconsolata"/>
            </a:rPr>
            <a:t>cpu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6872621" y="1111588"/>
        <a:ext cx="1388426" cy="444296"/>
      </dsp:txXfrm>
    </dsp:sp>
    <dsp:sp modelId="{A49E9390-BD0F-C24A-9449-9F4ADBBD70B3}">
      <dsp:nvSpPr>
        <dsp:cNvPr id="0" name=""/>
        <dsp:cNvSpPr/>
      </dsp:nvSpPr>
      <dsp:spPr>
        <a:xfrm>
          <a:off x="7219727" y="1972412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426711-9729-3E46-B42D-7809147B8BC6}">
      <dsp:nvSpPr>
        <dsp:cNvPr id="0" name=""/>
        <dsp:cNvSpPr/>
      </dsp:nvSpPr>
      <dsp:spPr>
        <a:xfrm>
          <a:off x="7219727" y="1972412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FA37EA-7521-1F4C-A399-95F223771CD3}">
      <dsp:nvSpPr>
        <dsp:cNvPr id="0" name=""/>
        <dsp:cNvSpPr/>
      </dsp:nvSpPr>
      <dsp:spPr>
        <a:xfrm>
          <a:off x="6872621" y="2097371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0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6872621" y="2097371"/>
        <a:ext cx="1388426" cy="444296"/>
      </dsp:txXfrm>
    </dsp:sp>
    <dsp:sp modelId="{72EC0DAB-5DCC-3743-989B-0DB7633AC99A}">
      <dsp:nvSpPr>
        <dsp:cNvPr id="0" name=""/>
        <dsp:cNvSpPr/>
      </dsp:nvSpPr>
      <dsp:spPr>
        <a:xfrm>
          <a:off x="8122205" y="2958195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E48F64-63EE-6C41-98AA-261C1CF4B2A3}">
      <dsp:nvSpPr>
        <dsp:cNvPr id="0" name=""/>
        <dsp:cNvSpPr/>
      </dsp:nvSpPr>
      <dsp:spPr>
        <a:xfrm>
          <a:off x="8122205" y="2958195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2B681F-91C4-AF4E-B79D-C7793AA9A6E3}">
      <dsp:nvSpPr>
        <dsp:cNvPr id="0" name=""/>
        <dsp:cNvSpPr/>
      </dsp:nvSpPr>
      <dsp:spPr>
        <a:xfrm>
          <a:off x="7775098" y="3083154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err="1" smtClean="0">
              <a:latin typeface="Inconsolata"/>
              <a:cs typeface="Inconsolata"/>
            </a:rPr>
            <a:t>mhz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7775098" y="3083154"/>
        <a:ext cx="1388426" cy="444296"/>
      </dsp:txXfrm>
    </dsp:sp>
    <dsp:sp modelId="{F2FAF5CB-E102-BE49-B2F6-ECB7483FF333}">
      <dsp:nvSpPr>
        <dsp:cNvPr id="0" name=""/>
        <dsp:cNvSpPr/>
      </dsp:nvSpPr>
      <dsp:spPr>
        <a:xfrm>
          <a:off x="8899724" y="986629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2614682-6F21-9B47-AFB0-76A74D124FAA}">
      <dsp:nvSpPr>
        <dsp:cNvPr id="0" name=""/>
        <dsp:cNvSpPr/>
      </dsp:nvSpPr>
      <dsp:spPr>
        <a:xfrm>
          <a:off x="8899724" y="986629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37DF790-00F9-8D45-9081-2DC5F7F0C0C5}">
      <dsp:nvSpPr>
        <dsp:cNvPr id="0" name=""/>
        <dsp:cNvSpPr/>
      </dsp:nvSpPr>
      <dsp:spPr>
        <a:xfrm>
          <a:off x="8552617" y="1111588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...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8552617" y="1111588"/>
        <a:ext cx="1388426" cy="44429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D310A1C-7E93-E14A-9F38-9F4BFDD11134}">
      <dsp:nvSpPr>
        <dsp:cNvPr id="0" name=""/>
        <dsp:cNvSpPr/>
      </dsp:nvSpPr>
      <dsp:spPr>
        <a:xfrm>
          <a:off x="5435599" y="695060"/>
          <a:ext cx="3811231" cy="29156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5784"/>
              </a:lnTo>
              <a:lnTo>
                <a:pt x="3811231" y="145784"/>
              </a:lnTo>
              <a:lnTo>
                <a:pt x="3811231" y="29156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2E5C1E-92E6-784F-99D8-8F63D68D2ED2}">
      <dsp:nvSpPr>
        <dsp:cNvPr id="0" name=""/>
        <dsp:cNvSpPr/>
      </dsp:nvSpPr>
      <dsp:spPr>
        <a:xfrm>
          <a:off x="7566834" y="2666626"/>
          <a:ext cx="638676" cy="416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528"/>
              </a:lnTo>
              <a:lnTo>
                <a:pt x="638676" y="416528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E80E85-8B2F-BE4A-86BC-2DD7EF816D17}">
      <dsp:nvSpPr>
        <dsp:cNvPr id="0" name=""/>
        <dsp:cNvSpPr/>
      </dsp:nvSpPr>
      <dsp:spPr>
        <a:xfrm>
          <a:off x="7521114" y="1680843"/>
          <a:ext cx="91440" cy="29156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1569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0AC1FB-31CD-AB41-AB2A-30C27B078C73}">
      <dsp:nvSpPr>
        <dsp:cNvPr id="0" name=""/>
        <dsp:cNvSpPr/>
      </dsp:nvSpPr>
      <dsp:spPr>
        <a:xfrm>
          <a:off x="5435599" y="695060"/>
          <a:ext cx="2131235" cy="29156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5784"/>
              </a:lnTo>
              <a:lnTo>
                <a:pt x="2131235" y="145784"/>
              </a:lnTo>
              <a:lnTo>
                <a:pt x="2131235" y="29156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9B747C-318A-DB40-B2FE-A27AEB67E54A}">
      <dsp:nvSpPr>
        <dsp:cNvPr id="0" name=""/>
        <dsp:cNvSpPr/>
      </dsp:nvSpPr>
      <dsp:spPr>
        <a:xfrm>
          <a:off x="4984360" y="1680843"/>
          <a:ext cx="638676" cy="416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528"/>
              </a:lnTo>
              <a:lnTo>
                <a:pt x="638676" y="416528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1A28FF-9D7C-E049-9F81-95EBF4E366AF}">
      <dsp:nvSpPr>
        <dsp:cNvPr id="0" name=""/>
        <dsp:cNvSpPr/>
      </dsp:nvSpPr>
      <dsp:spPr>
        <a:xfrm>
          <a:off x="4984360" y="695060"/>
          <a:ext cx="451238" cy="291569"/>
        </a:xfrm>
        <a:custGeom>
          <a:avLst/>
          <a:gdLst/>
          <a:ahLst/>
          <a:cxnLst/>
          <a:rect l="0" t="0" r="0" b="0"/>
          <a:pathLst>
            <a:path>
              <a:moveTo>
                <a:pt x="451238" y="0"/>
              </a:moveTo>
              <a:lnTo>
                <a:pt x="451238" y="145784"/>
              </a:lnTo>
              <a:lnTo>
                <a:pt x="0" y="145784"/>
              </a:lnTo>
              <a:lnTo>
                <a:pt x="0" y="29156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FFCB8D-9475-BD4B-9887-384F29646124}">
      <dsp:nvSpPr>
        <dsp:cNvPr id="0" name=""/>
        <dsp:cNvSpPr/>
      </dsp:nvSpPr>
      <dsp:spPr>
        <a:xfrm>
          <a:off x="3304364" y="695060"/>
          <a:ext cx="2131235" cy="291569"/>
        </a:xfrm>
        <a:custGeom>
          <a:avLst/>
          <a:gdLst/>
          <a:ahLst/>
          <a:cxnLst/>
          <a:rect l="0" t="0" r="0" b="0"/>
          <a:pathLst>
            <a:path>
              <a:moveTo>
                <a:pt x="2131235" y="0"/>
              </a:moveTo>
              <a:lnTo>
                <a:pt x="2131235" y="145784"/>
              </a:lnTo>
              <a:lnTo>
                <a:pt x="0" y="145784"/>
              </a:lnTo>
              <a:lnTo>
                <a:pt x="0" y="29156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9C52B7-E823-8B43-9FF8-2B56EEE41FD4}">
      <dsp:nvSpPr>
        <dsp:cNvPr id="0" name=""/>
        <dsp:cNvSpPr/>
      </dsp:nvSpPr>
      <dsp:spPr>
        <a:xfrm>
          <a:off x="1624368" y="695060"/>
          <a:ext cx="3811231" cy="291569"/>
        </a:xfrm>
        <a:custGeom>
          <a:avLst/>
          <a:gdLst/>
          <a:ahLst/>
          <a:cxnLst/>
          <a:rect l="0" t="0" r="0" b="0"/>
          <a:pathLst>
            <a:path>
              <a:moveTo>
                <a:pt x="3811231" y="0"/>
              </a:moveTo>
              <a:lnTo>
                <a:pt x="3811231" y="145784"/>
              </a:lnTo>
              <a:lnTo>
                <a:pt x="0" y="145784"/>
              </a:lnTo>
              <a:lnTo>
                <a:pt x="0" y="29156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D2DE29-FCC8-C547-A1A0-7EB4A67403DE}">
      <dsp:nvSpPr>
        <dsp:cNvPr id="0" name=""/>
        <dsp:cNvSpPr/>
      </dsp:nvSpPr>
      <dsp:spPr>
        <a:xfrm>
          <a:off x="5088492" y="846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681BB6-FB53-B940-AE01-EABFD1280AAE}">
      <dsp:nvSpPr>
        <dsp:cNvPr id="0" name=""/>
        <dsp:cNvSpPr/>
      </dsp:nvSpPr>
      <dsp:spPr>
        <a:xfrm>
          <a:off x="5088492" y="846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05192C-527A-5D41-87F2-2EC5C324EC0B}">
      <dsp:nvSpPr>
        <dsp:cNvPr id="0" name=""/>
        <dsp:cNvSpPr/>
      </dsp:nvSpPr>
      <dsp:spPr>
        <a:xfrm>
          <a:off x="4741386" y="125805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node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4741386" y="125805"/>
        <a:ext cx="1388426" cy="444296"/>
      </dsp:txXfrm>
    </dsp:sp>
    <dsp:sp modelId="{42549172-AA64-A840-B29A-9C3F45CE9EE5}">
      <dsp:nvSpPr>
        <dsp:cNvPr id="0" name=""/>
        <dsp:cNvSpPr/>
      </dsp:nvSpPr>
      <dsp:spPr>
        <a:xfrm>
          <a:off x="1277261" y="986629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FC29C1-E80E-214D-BD6C-5AD13CFE5633}">
      <dsp:nvSpPr>
        <dsp:cNvPr id="0" name=""/>
        <dsp:cNvSpPr/>
      </dsp:nvSpPr>
      <dsp:spPr>
        <a:xfrm>
          <a:off x="1277261" y="986629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BC3FE8-4A6F-7442-9129-150F8118DDEA}">
      <dsp:nvSpPr>
        <dsp:cNvPr id="0" name=""/>
        <dsp:cNvSpPr/>
      </dsp:nvSpPr>
      <dsp:spPr>
        <a:xfrm>
          <a:off x="930154" y="1111588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err="1" smtClean="0">
              <a:latin typeface="Inconsolata"/>
              <a:cs typeface="Inconsolata"/>
            </a:rPr>
            <a:t>ipaddress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930154" y="1111588"/>
        <a:ext cx="1388426" cy="444296"/>
      </dsp:txXfrm>
    </dsp:sp>
    <dsp:sp modelId="{B6FDC77A-3C83-BB4E-BC88-7F6692336B41}">
      <dsp:nvSpPr>
        <dsp:cNvPr id="0" name=""/>
        <dsp:cNvSpPr/>
      </dsp:nvSpPr>
      <dsp:spPr>
        <a:xfrm>
          <a:off x="2957257" y="986629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1017B7-CC38-E44F-8EC2-7442FCA629E8}">
      <dsp:nvSpPr>
        <dsp:cNvPr id="0" name=""/>
        <dsp:cNvSpPr/>
      </dsp:nvSpPr>
      <dsp:spPr>
        <a:xfrm>
          <a:off x="2957257" y="986629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51699A-991B-4641-84D2-212B2B027E89}">
      <dsp:nvSpPr>
        <dsp:cNvPr id="0" name=""/>
        <dsp:cNvSpPr/>
      </dsp:nvSpPr>
      <dsp:spPr>
        <a:xfrm>
          <a:off x="2610151" y="1111588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hostname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2610151" y="1111588"/>
        <a:ext cx="1388426" cy="444296"/>
      </dsp:txXfrm>
    </dsp:sp>
    <dsp:sp modelId="{6FE385BF-D2AB-EC41-94A3-9BBD64D9BC9B}">
      <dsp:nvSpPr>
        <dsp:cNvPr id="0" name=""/>
        <dsp:cNvSpPr/>
      </dsp:nvSpPr>
      <dsp:spPr>
        <a:xfrm>
          <a:off x="4637254" y="986629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7170AA-F5BC-D94A-BA92-7E413503321A}">
      <dsp:nvSpPr>
        <dsp:cNvPr id="0" name=""/>
        <dsp:cNvSpPr/>
      </dsp:nvSpPr>
      <dsp:spPr>
        <a:xfrm>
          <a:off x="4637254" y="986629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E4020B-49DD-1B4E-B673-EB8226EE3720}">
      <dsp:nvSpPr>
        <dsp:cNvPr id="0" name=""/>
        <dsp:cNvSpPr/>
      </dsp:nvSpPr>
      <dsp:spPr>
        <a:xfrm>
          <a:off x="4290147" y="1111588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memory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4290147" y="1111588"/>
        <a:ext cx="1388426" cy="444296"/>
      </dsp:txXfrm>
    </dsp:sp>
    <dsp:sp modelId="{577DBC34-A896-B748-9D9E-587430B83FAB}">
      <dsp:nvSpPr>
        <dsp:cNvPr id="0" name=""/>
        <dsp:cNvSpPr/>
      </dsp:nvSpPr>
      <dsp:spPr>
        <a:xfrm>
          <a:off x="5539731" y="1972412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8013B7-1D24-044A-B869-966EE8EB7807}">
      <dsp:nvSpPr>
        <dsp:cNvPr id="0" name=""/>
        <dsp:cNvSpPr/>
      </dsp:nvSpPr>
      <dsp:spPr>
        <a:xfrm>
          <a:off x="5539731" y="1972412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06822F-24C2-554F-BA78-811C34A3B1A5}">
      <dsp:nvSpPr>
        <dsp:cNvPr id="0" name=""/>
        <dsp:cNvSpPr/>
      </dsp:nvSpPr>
      <dsp:spPr>
        <a:xfrm>
          <a:off x="5192624" y="2097371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total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5192624" y="2097371"/>
        <a:ext cx="1388426" cy="444296"/>
      </dsp:txXfrm>
    </dsp:sp>
    <dsp:sp modelId="{0F621EC2-8E12-0549-A2AA-DEA3673AA5A3}">
      <dsp:nvSpPr>
        <dsp:cNvPr id="0" name=""/>
        <dsp:cNvSpPr/>
      </dsp:nvSpPr>
      <dsp:spPr>
        <a:xfrm>
          <a:off x="7219727" y="986629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D6CEEA-0B76-5246-A4B8-C94A86E47F03}">
      <dsp:nvSpPr>
        <dsp:cNvPr id="0" name=""/>
        <dsp:cNvSpPr/>
      </dsp:nvSpPr>
      <dsp:spPr>
        <a:xfrm>
          <a:off x="7219727" y="986629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2ADABA-4E50-1C40-9B0C-7335204F503D}">
      <dsp:nvSpPr>
        <dsp:cNvPr id="0" name=""/>
        <dsp:cNvSpPr/>
      </dsp:nvSpPr>
      <dsp:spPr>
        <a:xfrm>
          <a:off x="6872621" y="1111588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err="1" smtClean="0">
              <a:latin typeface="Inconsolata"/>
              <a:cs typeface="Inconsolata"/>
            </a:rPr>
            <a:t>cpu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6872621" y="1111588"/>
        <a:ext cx="1388426" cy="444296"/>
      </dsp:txXfrm>
    </dsp:sp>
    <dsp:sp modelId="{A49E9390-BD0F-C24A-9449-9F4ADBBD70B3}">
      <dsp:nvSpPr>
        <dsp:cNvPr id="0" name=""/>
        <dsp:cNvSpPr/>
      </dsp:nvSpPr>
      <dsp:spPr>
        <a:xfrm>
          <a:off x="7219727" y="1972412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426711-9729-3E46-B42D-7809147B8BC6}">
      <dsp:nvSpPr>
        <dsp:cNvPr id="0" name=""/>
        <dsp:cNvSpPr/>
      </dsp:nvSpPr>
      <dsp:spPr>
        <a:xfrm>
          <a:off x="7219727" y="1972412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FA37EA-7521-1F4C-A399-95F223771CD3}">
      <dsp:nvSpPr>
        <dsp:cNvPr id="0" name=""/>
        <dsp:cNvSpPr/>
      </dsp:nvSpPr>
      <dsp:spPr>
        <a:xfrm>
          <a:off x="6872621" y="2097371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0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6872621" y="2097371"/>
        <a:ext cx="1388426" cy="444296"/>
      </dsp:txXfrm>
    </dsp:sp>
    <dsp:sp modelId="{72EC0DAB-5DCC-3743-989B-0DB7633AC99A}">
      <dsp:nvSpPr>
        <dsp:cNvPr id="0" name=""/>
        <dsp:cNvSpPr/>
      </dsp:nvSpPr>
      <dsp:spPr>
        <a:xfrm>
          <a:off x="8122205" y="2958195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E48F64-63EE-6C41-98AA-261C1CF4B2A3}">
      <dsp:nvSpPr>
        <dsp:cNvPr id="0" name=""/>
        <dsp:cNvSpPr/>
      </dsp:nvSpPr>
      <dsp:spPr>
        <a:xfrm>
          <a:off x="8122205" y="2958195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2B681F-91C4-AF4E-B79D-C7793AA9A6E3}">
      <dsp:nvSpPr>
        <dsp:cNvPr id="0" name=""/>
        <dsp:cNvSpPr/>
      </dsp:nvSpPr>
      <dsp:spPr>
        <a:xfrm>
          <a:off x="7775098" y="3083154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err="1" smtClean="0">
              <a:latin typeface="Inconsolata"/>
              <a:cs typeface="Inconsolata"/>
            </a:rPr>
            <a:t>mhz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7775098" y="3083154"/>
        <a:ext cx="1388426" cy="444296"/>
      </dsp:txXfrm>
    </dsp:sp>
    <dsp:sp modelId="{0993E8EE-5E01-1343-BECA-9A7D2BA0EE75}">
      <dsp:nvSpPr>
        <dsp:cNvPr id="0" name=""/>
        <dsp:cNvSpPr/>
      </dsp:nvSpPr>
      <dsp:spPr>
        <a:xfrm>
          <a:off x="8899724" y="986629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F545830-93F8-5145-AD78-E586A0D86EC8}">
      <dsp:nvSpPr>
        <dsp:cNvPr id="0" name=""/>
        <dsp:cNvSpPr/>
      </dsp:nvSpPr>
      <dsp:spPr>
        <a:xfrm>
          <a:off x="8899724" y="986629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B657D3-E685-EE40-84FD-F5F87664B2D8}">
      <dsp:nvSpPr>
        <dsp:cNvPr id="0" name=""/>
        <dsp:cNvSpPr/>
      </dsp:nvSpPr>
      <dsp:spPr>
        <a:xfrm>
          <a:off x="8552617" y="1111588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...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8552617" y="1111588"/>
        <a:ext cx="1388426" cy="444296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224898CB-3B21-C347-8F51-772FB4629B23}">
      <dsp:nvSpPr>
        <dsp:cNvPr id="0" name=""/>
        <dsp:cNvSpPr/>
      </dsp:nvSpPr>
      <dsp:spPr>
        <a:xfrm>
          <a:off x="5435599" y="695060"/>
          <a:ext cx="3811231" cy="29156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5784"/>
              </a:lnTo>
              <a:lnTo>
                <a:pt x="3811231" y="145784"/>
              </a:lnTo>
              <a:lnTo>
                <a:pt x="3811231" y="29156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02E5C1E-92E6-784F-99D8-8F63D68D2ED2}">
      <dsp:nvSpPr>
        <dsp:cNvPr id="0" name=""/>
        <dsp:cNvSpPr/>
      </dsp:nvSpPr>
      <dsp:spPr>
        <a:xfrm>
          <a:off x="7566834" y="2666626"/>
          <a:ext cx="638676" cy="416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528"/>
              </a:lnTo>
              <a:lnTo>
                <a:pt x="638676" y="416528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5E80E85-8B2F-BE4A-86BC-2DD7EF816D17}">
      <dsp:nvSpPr>
        <dsp:cNvPr id="0" name=""/>
        <dsp:cNvSpPr/>
      </dsp:nvSpPr>
      <dsp:spPr>
        <a:xfrm>
          <a:off x="7521114" y="1680843"/>
          <a:ext cx="91440" cy="291569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91569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F70AC1FB-31CD-AB41-AB2A-30C27B078C73}">
      <dsp:nvSpPr>
        <dsp:cNvPr id="0" name=""/>
        <dsp:cNvSpPr/>
      </dsp:nvSpPr>
      <dsp:spPr>
        <a:xfrm>
          <a:off x="5435599" y="695060"/>
          <a:ext cx="2131235" cy="29156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5784"/>
              </a:lnTo>
              <a:lnTo>
                <a:pt x="2131235" y="145784"/>
              </a:lnTo>
              <a:lnTo>
                <a:pt x="2131235" y="29156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09B747C-318A-DB40-B2FE-A27AEB67E54A}">
      <dsp:nvSpPr>
        <dsp:cNvPr id="0" name=""/>
        <dsp:cNvSpPr/>
      </dsp:nvSpPr>
      <dsp:spPr>
        <a:xfrm>
          <a:off x="4984360" y="1680843"/>
          <a:ext cx="638676" cy="416528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416528"/>
              </a:lnTo>
              <a:lnTo>
                <a:pt x="638676" y="416528"/>
              </a:lnTo>
            </a:path>
          </a:pathLst>
        </a:custGeom>
        <a:noFill/>
        <a:ln w="25400" cap="flat" cmpd="sng" algn="ctr">
          <a:solidFill>
            <a:schemeClr val="accent2">
              <a:shade val="8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41A28FF-9D7C-E049-9F81-95EBF4E366AF}">
      <dsp:nvSpPr>
        <dsp:cNvPr id="0" name=""/>
        <dsp:cNvSpPr/>
      </dsp:nvSpPr>
      <dsp:spPr>
        <a:xfrm>
          <a:off x="4984360" y="695060"/>
          <a:ext cx="451238" cy="291569"/>
        </a:xfrm>
        <a:custGeom>
          <a:avLst/>
          <a:gdLst/>
          <a:ahLst/>
          <a:cxnLst/>
          <a:rect l="0" t="0" r="0" b="0"/>
          <a:pathLst>
            <a:path>
              <a:moveTo>
                <a:pt x="451238" y="0"/>
              </a:moveTo>
              <a:lnTo>
                <a:pt x="451238" y="145784"/>
              </a:lnTo>
              <a:lnTo>
                <a:pt x="0" y="145784"/>
              </a:lnTo>
              <a:lnTo>
                <a:pt x="0" y="29156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FFCB8D-9475-BD4B-9887-384F29646124}">
      <dsp:nvSpPr>
        <dsp:cNvPr id="0" name=""/>
        <dsp:cNvSpPr/>
      </dsp:nvSpPr>
      <dsp:spPr>
        <a:xfrm>
          <a:off x="3304364" y="695060"/>
          <a:ext cx="2131235" cy="291569"/>
        </a:xfrm>
        <a:custGeom>
          <a:avLst/>
          <a:gdLst/>
          <a:ahLst/>
          <a:cxnLst/>
          <a:rect l="0" t="0" r="0" b="0"/>
          <a:pathLst>
            <a:path>
              <a:moveTo>
                <a:pt x="2131235" y="0"/>
              </a:moveTo>
              <a:lnTo>
                <a:pt x="2131235" y="145784"/>
              </a:lnTo>
              <a:lnTo>
                <a:pt x="0" y="145784"/>
              </a:lnTo>
              <a:lnTo>
                <a:pt x="0" y="29156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39C52B7-E823-8B43-9FF8-2B56EEE41FD4}">
      <dsp:nvSpPr>
        <dsp:cNvPr id="0" name=""/>
        <dsp:cNvSpPr/>
      </dsp:nvSpPr>
      <dsp:spPr>
        <a:xfrm>
          <a:off x="1624368" y="695060"/>
          <a:ext cx="3811231" cy="291569"/>
        </a:xfrm>
        <a:custGeom>
          <a:avLst/>
          <a:gdLst/>
          <a:ahLst/>
          <a:cxnLst/>
          <a:rect l="0" t="0" r="0" b="0"/>
          <a:pathLst>
            <a:path>
              <a:moveTo>
                <a:pt x="3811231" y="0"/>
              </a:moveTo>
              <a:lnTo>
                <a:pt x="3811231" y="145784"/>
              </a:lnTo>
              <a:lnTo>
                <a:pt x="0" y="145784"/>
              </a:lnTo>
              <a:lnTo>
                <a:pt x="0" y="291569"/>
              </a:lnTo>
            </a:path>
          </a:pathLst>
        </a:cu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AD2DE29-FCC8-C547-A1A0-7EB4A67403DE}">
      <dsp:nvSpPr>
        <dsp:cNvPr id="0" name=""/>
        <dsp:cNvSpPr/>
      </dsp:nvSpPr>
      <dsp:spPr>
        <a:xfrm>
          <a:off x="5088492" y="846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7681BB6-FB53-B940-AE01-EABFD1280AAE}">
      <dsp:nvSpPr>
        <dsp:cNvPr id="0" name=""/>
        <dsp:cNvSpPr/>
      </dsp:nvSpPr>
      <dsp:spPr>
        <a:xfrm>
          <a:off x="5088492" y="846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B05192C-527A-5D41-87F2-2EC5C324EC0B}">
      <dsp:nvSpPr>
        <dsp:cNvPr id="0" name=""/>
        <dsp:cNvSpPr/>
      </dsp:nvSpPr>
      <dsp:spPr>
        <a:xfrm>
          <a:off x="4741386" y="125805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node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4741386" y="125805"/>
        <a:ext cx="1388426" cy="444296"/>
      </dsp:txXfrm>
    </dsp:sp>
    <dsp:sp modelId="{42549172-AA64-A840-B29A-9C3F45CE9EE5}">
      <dsp:nvSpPr>
        <dsp:cNvPr id="0" name=""/>
        <dsp:cNvSpPr/>
      </dsp:nvSpPr>
      <dsp:spPr>
        <a:xfrm>
          <a:off x="1277261" y="986629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1FC29C1-E80E-214D-BD6C-5AD13CFE5633}">
      <dsp:nvSpPr>
        <dsp:cNvPr id="0" name=""/>
        <dsp:cNvSpPr/>
      </dsp:nvSpPr>
      <dsp:spPr>
        <a:xfrm>
          <a:off x="1277261" y="986629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EBC3FE8-4A6F-7442-9129-150F8118DDEA}">
      <dsp:nvSpPr>
        <dsp:cNvPr id="0" name=""/>
        <dsp:cNvSpPr/>
      </dsp:nvSpPr>
      <dsp:spPr>
        <a:xfrm>
          <a:off x="930154" y="1111588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err="1" smtClean="0">
              <a:latin typeface="Inconsolata"/>
              <a:cs typeface="Inconsolata"/>
            </a:rPr>
            <a:t>ipaddress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930154" y="1111588"/>
        <a:ext cx="1388426" cy="444296"/>
      </dsp:txXfrm>
    </dsp:sp>
    <dsp:sp modelId="{B6FDC77A-3C83-BB4E-BC88-7F6692336B41}">
      <dsp:nvSpPr>
        <dsp:cNvPr id="0" name=""/>
        <dsp:cNvSpPr/>
      </dsp:nvSpPr>
      <dsp:spPr>
        <a:xfrm>
          <a:off x="2957257" y="986629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B61017B7-CC38-E44F-8EC2-7442FCA629E8}">
      <dsp:nvSpPr>
        <dsp:cNvPr id="0" name=""/>
        <dsp:cNvSpPr/>
      </dsp:nvSpPr>
      <dsp:spPr>
        <a:xfrm>
          <a:off x="2957257" y="986629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51699A-991B-4641-84D2-212B2B027E89}">
      <dsp:nvSpPr>
        <dsp:cNvPr id="0" name=""/>
        <dsp:cNvSpPr/>
      </dsp:nvSpPr>
      <dsp:spPr>
        <a:xfrm>
          <a:off x="2610151" y="1111588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hostname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2610151" y="1111588"/>
        <a:ext cx="1388426" cy="444296"/>
      </dsp:txXfrm>
    </dsp:sp>
    <dsp:sp modelId="{6FE385BF-D2AB-EC41-94A3-9BBD64D9BC9B}">
      <dsp:nvSpPr>
        <dsp:cNvPr id="0" name=""/>
        <dsp:cNvSpPr/>
      </dsp:nvSpPr>
      <dsp:spPr>
        <a:xfrm>
          <a:off x="4637254" y="986629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A7170AA-F5BC-D94A-BA92-7E413503321A}">
      <dsp:nvSpPr>
        <dsp:cNvPr id="0" name=""/>
        <dsp:cNvSpPr/>
      </dsp:nvSpPr>
      <dsp:spPr>
        <a:xfrm>
          <a:off x="4637254" y="986629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E4020B-49DD-1B4E-B673-EB8226EE3720}">
      <dsp:nvSpPr>
        <dsp:cNvPr id="0" name=""/>
        <dsp:cNvSpPr/>
      </dsp:nvSpPr>
      <dsp:spPr>
        <a:xfrm>
          <a:off x="4290147" y="1111588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memory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4290147" y="1111588"/>
        <a:ext cx="1388426" cy="444296"/>
      </dsp:txXfrm>
    </dsp:sp>
    <dsp:sp modelId="{577DBC34-A896-B748-9D9E-587430B83FAB}">
      <dsp:nvSpPr>
        <dsp:cNvPr id="0" name=""/>
        <dsp:cNvSpPr/>
      </dsp:nvSpPr>
      <dsp:spPr>
        <a:xfrm>
          <a:off x="5539731" y="1972412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18013B7-1D24-044A-B869-966EE8EB7807}">
      <dsp:nvSpPr>
        <dsp:cNvPr id="0" name=""/>
        <dsp:cNvSpPr/>
      </dsp:nvSpPr>
      <dsp:spPr>
        <a:xfrm>
          <a:off x="5539731" y="1972412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D06822F-24C2-554F-BA78-811C34A3B1A5}">
      <dsp:nvSpPr>
        <dsp:cNvPr id="0" name=""/>
        <dsp:cNvSpPr/>
      </dsp:nvSpPr>
      <dsp:spPr>
        <a:xfrm>
          <a:off x="5192624" y="2097371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total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5192624" y="2097371"/>
        <a:ext cx="1388426" cy="444296"/>
      </dsp:txXfrm>
    </dsp:sp>
    <dsp:sp modelId="{0F621EC2-8E12-0549-A2AA-DEA3673AA5A3}">
      <dsp:nvSpPr>
        <dsp:cNvPr id="0" name=""/>
        <dsp:cNvSpPr/>
      </dsp:nvSpPr>
      <dsp:spPr>
        <a:xfrm>
          <a:off x="7219727" y="986629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0D6CEEA-0B76-5246-A4B8-C94A86E47F03}">
      <dsp:nvSpPr>
        <dsp:cNvPr id="0" name=""/>
        <dsp:cNvSpPr/>
      </dsp:nvSpPr>
      <dsp:spPr>
        <a:xfrm>
          <a:off x="7219727" y="986629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72ADABA-4E50-1C40-9B0C-7335204F503D}">
      <dsp:nvSpPr>
        <dsp:cNvPr id="0" name=""/>
        <dsp:cNvSpPr/>
      </dsp:nvSpPr>
      <dsp:spPr>
        <a:xfrm>
          <a:off x="6872621" y="1111588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err="1" smtClean="0">
              <a:latin typeface="Inconsolata"/>
              <a:cs typeface="Inconsolata"/>
            </a:rPr>
            <a:t>cpu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6872621" y="1111588"/>
        <a:ext cx="1388426" cy="444296"/>
      </dsp:txXfrm>
    </dsp:sp>
    <dsp:sp modelId="{A49E9390-BD0F-C24A-9449-9F4ADBBD70B3}">
      <dsp:nvSpPr>
        <dsp:cNvPr id="0" name=""/>
        <dsp:cNvSpPr/>
      </dsp:nvSpPr>
      <dsp:spPr>
        <a:xfrm>
          <a:off x="7219727" y="1972412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426711-9729-3E46-B42D-7809147B8BC6}">
      <dsp:nvSpPr>
        <dsp:cNvPr id="0" name=""/>
        <dsp:cNvSpPr/>
      </dsp:nvSpPr>
      <dsp:spPr>
        <a:xfrm>
          <a:off x="7219727" y="1972412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9FA37EA-7521-1F4C-A399-95F223771CD3}">
      <dsp:nvSpPr>
        <dsp:cNvPr id="0" name=""/>
        <dsp:cNvSpPr/>
      </dsp:nvSpPr>
      <dsp:spPr>
        <a:xfrm>
          <a:off x="6872621" y="2097371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0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6872621" y="2097371"/>
        <a:ext cx="1388426" cy="444296"/>
      </dsp:txXfrm>
    </dsp:sp>
    <dsp:sp modelId="{72EC0DAB-5DCC-3743-989B-0DB7633AC99A}">
      <dsp:nvSpPr>
        <dsp:cNvPr id="0" name=""/>
        <dsp:cNvSpPr/>
      </dsp:nvSpPr>
      <dsp:spPr>
        <a:xfrm>
          <a:off x="8122205" y="2958195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DE48F64-63EE-6C41-98AA-261C1CF4B2A3}">
      <dsp:nvSpPr>
        <dsp:cNvPr id="0" name=""/>
        <dsp:cNvSpPr/>
      </dsp:nvSpPr>
      <dsp:spPr>
        <a:xfrm>
          <a:off x="8122205" y="2958195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92B681F-91C4-AF4E-B79D-C7793AA9A6E3}">
      <dsp:nvSpPr>
        <dsp:cNvPr id="0" name=""/>
        <dsp:cNvSpPr/>
      </dsp:nvSpPr>
      <dsp:spPr>
        <a:xfrm>
          <a:off x="7775098" y="3083154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err="1" smtClean="0">
              <a:latin typeface="Inconsolata"/>
              <a:cs typeface="Inconsolata"/>
            </a:rPr>
            <a:t>mhz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7775098" y="3083154"/>
        <a:ext cx="1388426" cy="444296"/>
      </dsp:txXfrm>
    </dsp:sp>
    <dsp:sp modelId="{B22BEAB1-730B-464D-A8C6-3451929825AC}">
      <dsp:nvSpPr>
        <dsp:cNvPr id="0" name=""/>
        <dsp:cNvSpPr/>
      </dsp:nvSpPr>
      <dsp:spPr>
        <a:xfrm>
          <a:off x="8899724" y="986629"/>
          <a:ext cx="694213" cy="694213"/>
        </a:xfrm>
        <a:prstGeom prst="arc">
          <a:avLst>
            <a:gd name="adj1" fmla="val 13200000"/>
            <a:gd name="adj2" fmla="val 192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75A8CFEF-A41B-3241-883C-1F43FCABC850}">
      <dsp:nvSpPr>
        <dsp:cNvPr id="0" name=""/>
        <dsp:cNvSpPr/>
      </dsp:nvSpPr>
      <dsp:spPr>
        <a:xfrm>
          <a:off x="8899724" y="986629"/>
          <a:ext cx="694213" cy="694213"/>
        </a:xfrm>
        <a:prstGeom prst="arc">
          <a:avLst>
            <a:gd name="adj1" fmla="val 2400000"/>
            <a:gd name="adj2" fmla="val 8400000"/>
          </a:avLst>
        </a:prstGeom>
        <a:noFill/>
        <a:ln w="25400" cap="flat" cmpd="sng" algn="ctr">
          <a:solidFill>
            <a:schemeClr val="accent2">
              <a:shade val="6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E3DA3A4-ADCE-864E-97FA-441AFA8C44FD}">
      <dsp:nvSpPr>
        <dsp:cNvPr id="0" name=""/>
        <dsp:cNvSpPr/>
      </dsp:nvSpPr>
      <dsp:spPr>
        <a:xfrm>
          <a:off x="8552617" y="1111588"/>
          <a:ext cx="1388426" cy="444296"/>
        </a:xfrm>
        <a:prstGeom prst="rect">
          <a:avLst/>
        </a:prstGeom>
        <a:noFill/>
        <a:ln w="9525" cap="flat" cmpd="sng" algn="ctr">
          <a:noFill/>
          <a:prstDash val="solid"/>
        </a:ln>
        <a:effectLst/>
        <a:sp3d/>
      </dsp:spPr>
      <dsp:style>
        <a:lnRef idx="1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605" tIns="14605" rIns="14605" bIns="14605" numCol="1" spcCol="1270" anchor="ctr" anchorCtr="0">
          <a:noAutofit/>
        </a:bodyPr>
        <a:lstStyle/>
        <a:p>
          <a:pPr lvl="0" algn="ctr" defTabSz="10223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300" kern="1200" dirty="0" smtClean="0">
              <a:latin typeface="Inconsolata"/>
              <a:cs typeface="Inconsolata"/>
            </a:rPr>
            <a:t>...</a:t>
          </a:r>
          <a:endParaRPr lang="en-US" sz="2300" kern="1200" dirty="0">
            <a:latin typeface="Inconsolata"/>
            <a:cs typeface="Inconsolata"/>
          </a:endParaRPr>
        </a:p>
      </dsp:txBody>
      <dsp:txXfrm>
        <a:off x="8552617" y="1111588"/>
        <a:ext cx="1388426" cy="4442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8/layout/HalfCircleOrganizationChart">
  <dgm:title val=""/>
  <dgm:desc val=""/>
  <dgm:catLst>
    <dgm:cat type="hierarchy" pri="1500"/>
  </dgm:catLst>
  <dgm:samp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11" type="asst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Name0">
    <dgm:varLst>
      <dgm:orgChart val="1"/>
      <dgm:chPref val="1"/>
      <dgm:dir/>
      <dgm:animOne val="branch"/>
      <dgm:animLvl val="lvl"/>
      <dgm:resizeHandles/>
    </dgm:varLst>
    <dgm:choose name="Name1">
      <dgm:if name="Name2" func="var" arg="dir" op="equ" val="norm">
        <dgm:alg type="hierChild">
          <dgm:param type="linDir" val="fromL"/>
        </dgm:alg>
      </dgm:if>
      <dgm:else name="Name3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2" refType="w" fact="10"/>
      <dgm:constr type="h" for="des" forName="rootComposite2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forEach name="Name4" axis="ch">
      <dgm:forEach name="Name5" axis="self" ptType="node">
        <dgm:layoutNode name="hierRoot1">
          <dgm:varLst>
            <dgm:hierBranch val="init"/>
          </dgm:varLst>
          <dgm:choose name="Name6">
            <dgm:if name="Name7" func="var" arg="hierBranch" op="equ" val="l">
              <dgm:alg type="hierRoot">
                <dgm:param type="hierAlign" val="tR"/>
              </dgm:alg>
              <dgm:constrLst>
                <dgm:constr type="alignOff" val="0.65"/>
              </dgm:constrLst>
            </dgm:if>
            <dgm:if name="Name8" func="var" arg="hierBranch" op="equ" val="r">
              <dgm:alg type="hierRoot">
                <dgm:param type="hierAlign" val="tL"/>
              </dgm:alg>
              <dgm:constrLst>
                <dgm:constr type="alignOff" val="0.65"/>
              </dgm:constrLst>
            </dgm:if>
            <dgm:if name="Name9" func="var" arg="hierBranch" op="equ" val="hang">
              <dgm:alg type="hierRoot"/>
              <dgm:constrLst>
                <dgm:constr type="alignOff" val="0.65"/>
              </dgm:constrLst>
            </dgm:if>
            <dgm:else name="Name10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1">
              <dgm:if name="Name12" func="var" arg="hierBranch" op="equ" val="init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3" func="var" arg="hierBranch" op="equ" val="l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if name="Name14" func="var" arg="hierBranch" op="equ" val="r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if>
              <dgm:else name="Name15">
                <dgm:constrLst>
                  <dgm:constr type="l" for="ch" forName="rootText1"/>
                  <dgm:constr type="t" for="ch" forName="rootText1" refType="h" fact="0.18"/>
                  <dgm:constr type="w" for="ch" forName="rootText1" refType="w"/>
                  <dgm:constr type="h" for="ch" forName="rootText1" refType="h" fact="0.64"/>
                  <dgm:constr type="l" for="ch" forName="topArc1" refType="w" fact="0.25"/>
                  <dgm:constr type="t" for="ch" forName="topArc1"/>
                  <dgm:constr type="w" for="ch" forName="topArc1" refType="h" refFor="ch" refForName="topArc1"/>
                  <dgm:constr type="h" for="ch" forName="topArc1" refType="h"/>
                  <dgm:constr type="l" for="ch" forName="bottomArc1" refType="w" fact="0.25"/>
                  <dgm:constr type="t" for="ch" forName="bottomArc1"/>
                  <dgm:constr type="w" for="ch" forName="bottomArc1" refType="h" refFor="ch" refForName="bottomArc1"/>
                  <dgm:constr type="h" for="ch" forName="bottomArc1" refType="h"/>
                  <dgm:constr type="ctrX" for="ch" forName="topConnNode1" refType="w" fact="0.5"/>
                  <dgm:constr type="t" for="ch" forName="topConnNode1"/>
                  <dgm:constr type="w" for="ch" forName="topConnNode1" refType="h" fact="0.76"/>
                  <dgm:constr type="b" for="ch" forName="topConnNode1" refType="t" refFor="ch" refForName="rootText1"/>
                </dgm:constrLst>
              </dgm:else>
            </dgm:choose>
            <dgm:layoutNode name="rootText1" styleLbl="alignAcc1">
              <dgm:varLst>
                <dgm:chPref val="3"/>
              </dgm:varLst>
              <dgm:alg type="tx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top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-140"/>
                  <dgm:adj idx="2" val="-40"/>
                </dgm:adjLst>
              </dgm:shape>
              <dgm:presOf/>
            </dgm:layoutNode>
            <dgm:layoutNode name="bottomArc1" styleLbl="parChTrans1D1" moveWith="rootText1">
              <dgm:alg type="sp"/>
              <dgm:shape xmlns:r="http://schemas.openxmlformats.org/officeDocument/2006/relationships" type="arc" r:blip="" zOrderOff="-2">
                <dgm:adjLst>
                  <dgm:adj idx="1" val="40"/>
                  <dgm:adj idx="2" val="140"/>
                </dgm:adjLst>
              </dgm:shape>
              <dgm:presOf/>
            </dgm:layoutNode>
            <dgm:layoutNode name="topConnNode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</dgm:layoutNode>
          </dgm:layoutNode>
          <dgm:layoutNode name="hierChild2">
            <dgm:choose name="Name16">
              <dgm:if name="Name17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18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19" func="var" arg="hierBranch" op="equ" val="hang">
                <dgm:choose name="Name20">
                  <dgm:if name="Name21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2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3">
                <dgm:choose name="Name24">
                  <dgm:if name="Name25" func="var" arg="dir" op="equ" val="norm">
                    <dgm:alg type="hierChild"/>
                  </dgm:if>
                  <dgm:else name="Name26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a" axis="ch" ptType="nonAsst">
              <dgm:forEach name="Name27" axis="precedSib" ptType="parTrans" st="-1" cnt="1">
                <dgm:layoutNode name="Name28">
                  <dgm:choose name="Name29">
                    <dgm:if name="Name30" func="var" arg="hierBranch" op="equ" val="std">
                      <dgm:choose name="Name31">
                        <dgm:if name="Name32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1"/>
                            <dgm:param type="dstNode" val="topArc2"/>
                          </dgm:alg>
                        </dgm:if>
                        <dgm:if name="Name33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3"/>
                            <dgm:param type="dstNode" val="topArc2"/>
                          </dgm:alg>
                        </dgm:if>
                        <dgm:else name="Name34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  <dgm:param type="srcNode" val="bottomArc2"/>
                            <dgm:param type="dstNode" val="topArc2"/>
                          </dgm:alg>
                        </dgm:else>
                      </dgm:choose>
                    </dgm:if>
                    <dgm:if name="Name35" func="var" arg="hierBranch" op="equ" val="init">
                      <dgm:choose name="Name36">
                        <dgm:if name="Name37" axis="self" func="depth" op="lte" val="2">
                          <dgm:choose name="Name38">
                            <dgm:if name="Name39" axis="self" func="depth" op="lte" val="2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1"/>
                                <dgm:param type="dstNode" val="topArc2"/>
                              </dgm:alg>
                            </dgm:if>
                            <dgm:if name="Name40" axis="par" ptType="asst" func="cnt" op="equ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3"/>
                                <dgm:param type="dstNode" val="topArc2"/>
                              </dgm:alg>
                            </dgm:if>
                            <dgm:else name="Name4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  <dgm:param type="srcNode" val="bottomArc2"/>
                                <dgm:param type="dstNode" val="topArc2"/>
                              </dgm:alg>
                            </dgm:else>
                          </dgm:choose>
                        </dgm:if>
                        <dgm:else name="Name42">
                          <dgm:choose name="Name43">
                            <dgm:if name="Name44" axis="par des" func="maxDepth" op="lte" val="1">
                              <dgm:choose name="Name45">
                                <dgm:if name="Name46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1"/>
                                    <dgm:param type="dstNode" val="topConnNode2"/>
                                  </dgm:alg>
                                </dgm:if>
                                <dgm:if name="Name47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3"/>
                                    <dgm:param type="dstNode" val="topConnNode2"/>
                                  </dgm:alg>
                                </dgm:if>
                                <dgm:else name="Name48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bL bR"/>
                                    <dgm:param type="srcNode" val="bottomArc2"/>
                                    <dgm:param type="dstNode" val="topConnNode2"/>
                                  </dgm:alg>
                                </dgm:else>
                              </dgm:choose>
                            </dgm:if>
                            <dgm:else name="Name49">
                              <dgm:choose name="Name50">
                                <dgm:if name="Name51" axis="self" func="depth" op="lte" val="2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1"/>
                                    <dgm:param type="dstNode" val="topArc2"/>
                                  </dgm:alg>
                                </dgm:if>
                                <dgm:if name="Name52" axis="par" ptType="asst" func="cnt" op="equ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3"/>
                                    <dgm:param type="dstNode" val="topArc2"/>
                                  </dgm:alg>
                                </dgm:if>
                                <dgm:else name="Name53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tCtr"/>
                                    <dgm:param type="bendPt" val="end"/>
                                    <dgm:param type="srcNode" val="bottomArc2"/>
                                    <dgm:param type="dstNode" val="topArc2"/>
                                  </dgm:alg>
                                </dgm:else>
                              </dgm:choose>
                            </dgm:else>
                          </dgm:choose>
                        </dgm:else>
                      </dgm:choose>
                    </dgm:if>
                    <dgm:else name="Name54">
                      <dgm:choose name="Name55">
                        <dgm:if name="Name56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1"/>
                            <dgm:param type="dstNode" val="topConnNode2"/>
                          </dgm:alg>
                        </dgm:if>
                        <dgm:if name="Name57" axis="par" ptType="asst" func="cnt" op="equ" val="1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3"/>
                            <dgm:param type="dstNode" val="topConnNode2"/>
                          </dgm:alg>
                        </dgm:if>
                        <dgm:else name="Name58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bL bR"/>
                            <dgm:param type="srcNode" val="bottomArc2"/>
                            <dgm:param type="dstNode" val="topConnNode2"/>
                          </dgm:alg>
                        </dgm:else>
                      </dgm:choose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2">
                <dgm:varLst>
                  <dgm:hierBranch val="init"/>
                </dgm:varLst>
                <dgm:choose name="Name59">
                  <dgm:if name="Name60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1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62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63" func="var" arg="hierBranch" op="equ" val="init">
                    <dgm:choose name="Name64">
                      <dgm:if name="Name65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6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layoutNode name="rootComposite2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68">
                    <dgm:if name="Name69" func="var" arg="hierBranch" op="equ" val="init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0" func="var" arg="hierBranch" op="equ" val="l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if name="Name71" func="var" arg="hierBranch" op="equ" val="r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if>
                    <dgm:else name="Name72">
                      <dgm:constrLst>
                        <dgm:constr type="l" for="ch" forName="rootText2"/>
                        <dgm:constr type="t" for="ch" forName="rootText2" refType="h" fact="0.18"/>
                        <dgm:constr type="w" for="ch" forName="rootText2" refType="w"/>
                        <dgm:constr type="h" for="ch" forName="rootText2" refType="h" fact="0.64"/>
                        <dgm:constr type="l" for="ch" forName="topArc2" refType="w" fact="0.25"/>
                        <dgm:constr type="t" for="ch" forName="topArc2"/>
                        <dgm:constr type="w" for="ch" forName="topArc2" refType="h" refFor="ch" refForName="topArc2"/>
                        <dgm:constr type="h" for="ch" forName="topArc2" refType="h"/>
                        <dgm:constr type="l" for="ch" forName="bottomArc2" refType="w" fact="0.25"/>
                        <dgm:constr type="t" for="ch" forName="bottomArc2"/>
                        <dgm:constr type="w" for="ch" forName="bottomArc2" refType="h" refFor="ch" refForName="bottomArc2"/>
                        <dgm:constr type="h" for="ch" forName="bottomArc2" refType="h"/>
                        <dgm:constr type="ctrX" for="ch" forName="topConnNode2" refType="w" fact="0.5"/>
                        <dgm:constr type="t" for="ch" forName="topConnNode2"/>
                        <dgm:constr type="w" for="ch" forName="topConnNode2" refType="h" fact="0.76"/>
                        <dgm:constr type="b" for="ch" forName="topConnNode2" refType="t" refFor="ch" refForName="rootText2"/>
                      </dgm:constrLst>
                    </dgm:else>
                  </dgm:choose>
                  <dgm:layoutNode name="rootText2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2" styleLbl="parChTrans1D1" moveWith="rootText2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2" moveWith="rootText2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4">
                  <dgm:choose name="Name73">
                    <dgm:if name="Name7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7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76" func="var" arg="hierBranch" op="equ" val="hang">
                      <dgm:choose name="Name77">
                        <dgm:if name="Name7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7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80" func="var" arg="hierBranch" op="equ" val="std">
                      <dgm:choose name="Name81">
                        <dgm:if name="Name82" func="var" arg="dir" op="equ" val="norm">
                          <dgm:alg type="hierChild"/>
                        </dgm:if>
                        <dgm:else name="Name8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84" func="var" arg="hierBranch" op="equ" val="init">
                      <dgm:choose name="Name85">
                        <dgm:if name="Name8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87">
                          <dgm:choose name="Name88">
                            <dgm:if name="Name89" func="var" arg="dir" op="equ" val="norm">
                              <dgm:alg type="hierChild"/>
                            </dgm:if>
                            <dgm:else name="Name9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91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2" ref="rep2a"/>
                </dgm:layoutNode>
                <dgm:layoutNode name="hierChild5">
                  <dgm:choose name="Name93">
                    <dgm:if name="Name9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9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96" ref="rep2b"/>
                </dgm:layoutNode>
              </dgm:layoutNode>
            </dgm:forEach>
          </dgm:layoutNode>
          <dgm:layoutNode name="hierChild3">
            <dgm:choose name="Name97">
              <dgm:if name="Name9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9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forEach name="rep2b" axis="ch" ptType="asst">
              <dgm:forEach name="Name100" axis="precedSib" ptType="parTrans" st="-1" cnt="1">
                <dgm:layoutNode name="Name101">
                  <dgm:choose name="Name102">
                    <dgm:if name="Name103" axis="self" func="depth" op="lte" val="2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1"/>
                        <dgm:param type="dstNode" val="topConnNode3"/>
                      </dgm:alg>
                    </dgm:if>
                    <dgm:if name="Name104" axis="par" ptType="asst" func="cnt" op="equ" val="1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3"/>
                        <dgm:param type="dstNode" val="topConnNode3"/>
                      </dgm:alg>
                    </dgm:if>
                    <dgm:else name="Name10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bL bR"/>
                        <dgm:param type="srcNode" val="bottomArc2"/>
                        <dgm:param type="dstNode" val="topConnNode3"/>
                      </dgm:alg>
                    </dgm:else>
                  </dgm:choose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</dgm:layoutNode>
              </dgm:forEach>
              <dgm:layoutNode name="hierRoot3">
                <dgm:varLst>
                  <dgm:hierBranch val="init"/>
                </dgm:varLst>
                <dgm:choose name="Name106">
                  <dgm:if name="Name107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8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09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0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1" func="var" arg="hierBranch" op="equ" val="init">
                    <dgm:choose name="Name112">
                      <dgm:if name="Name113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14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15"/>
                </dgm:choose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16">
                    <dgm:if name="Name117" func="var" arg="hierBranch" op="equ" val="init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8" func="var" arg="hierBranch" op="equ" val="l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if name="Name119" func="var" arg="hierBranch" op="equ" val="r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if>
                    <dgm:else name="Name120">
                      <dgm:constrLst>
                        <dgm:constr type="l" for="ch" forName="rootText3"/>
                        <dgm:constr type="t" for="ch" forName="rootText3" refType="h" fact="0.18"/>
                        <dgm:constr type="w" for="ch" forName="rootText3" refType="w"/>
                        <dgm:constr type="h" for="ch" forName="rootText3" refType="h" fact="0.64"/>
                        <dgm:constr type="l" for="ch" forName="topArc3" refType="w" fact="0.25"/>
                        <dgm:constr type="t" for="ch" forName="topArc3"/>
                        <dgm:constr type="w" for="ch" forName="topArc3" refType="h" refFor="ch" refForName="topArc3"/>
                        <dgm:constr type="h" for="ch" forName="topArc3" refType="h"/>
                        <dgm:constr type="l" for="ch" forName="bottomArc3" refType="w" fact="0.25"/>
                        <dgm:constr type="t" for="ch" forName="bottomArc3"/>
                        <dgm:constr type="w" for="ch" forName="bottomArc3" refType="h" refFor="ch" refForName="bottomArc3"/>
                        <dgm:constr type="h" for="ch" forName="bottomArc3" refType="h"/>
                        <dgm:constr type="ctrX" for="ch" forName="topConnNode3" refType="w" fact="0.5"/>
                        <dgm:constr type="t" for="ch" forName="topConnNode3"/>
                        <dgm:constr type="w" for="ch" forName="topConnNode3" refType="h" fact="0.76"/>
                        <dgm:constr type="b" for="ch" forName="topConnNode3" refType="t" refFor="ch" refForName="rootText3"/>
                      </dgm:constrLst>
                    </dgm:else>
                  </dgm:choose>
                  <dgm:layoutNode name="rootText3" styleLbl="alignAcc1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top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-140"/>
                        <dgm:adj idx="2" val="-40"/>
                      </dgm:adjLst>
                    </dgm:shape>
                    <dgm:presOf/>
                  </dgm:layoutNode>
                  <dgm:layoutNode name="bottomArc3" styleLbl="parChTrans1D1" moveWith="rootText3">
                    <dgm:alg type="sp"/>
                    <dgm:shape xmlns:r="http://schemas.openxmlformats.org/officeDocument/2006/relationships" type="arc" r:blip="" zOrderOff="-2">
                      <dgm:adjLst>
                        <dgm:adj idx="1" val="40"/>
                        <dgm:adj idx="2" val="140"/>
                      </dgm:adjLst>
                    </dgm:shape>
                    <dgm:presOf/>
                  </dgm:layoutNode>
                  <dgm:layoutNode name="topConnNode3" moveWith="rootText3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</dgm:layoutNode>
                </dgm:layoutNode>
                <dgm:layoutNode name="hierChild6">
                  <dgm:choose name="Name121">
                    <dgm:if name="Name122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3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24" func="var" arg="hierBranch" op="equ" val="hang">
                      <dgm:choose name="Name125">
                        <dgm:if name="Name126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27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28" func="var" arg="hierBranch" op="equ" val="std">
                      <dgm:choose name="Name129">
                        <dgm:if name="Name130" func="var" arg="dir" op="equ" val="norm">
                          <dgm:alg type="hierChild"/>
                        </dgm:if>
                        <dgm:else name="Name131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2" func="var" arg="hierBranch" op="equ" val="init">
                      <dgm:choose name="Name133">
                        <dgm:if name="Name134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35">
                          <dgm:alg type="hierChild"/>
                        </dgm:else>
                      </dgm:choose>
                    </dgm:if>
                    <dgm:else name="Name136"/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37" ref="rep2a"/>
                </dgm:layoutNode>
                <dgm:layoutNode name="hierChild7">
                  <dgm:choose name="Name138">
                    <dgm:if name="Name139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0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forEach name="Name141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4/13/15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4/13/15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1" Type="http://schemas.openxmlformats.org/officeDocument/2006/relationships/slideLayout" Target="../slideLayouts/slideLayout31.xml"/><Relationship Id="rId2" Type="http://schemas.openxmlformats.org/officeDocument/2006/relationships/diagramData" Target="../diagrams/data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4" Type="http://schemas.openxmlformats.org/officeDocument/2006/relationships/diagramQuickStyle" Target="../diagrams/quickStyle2.xml"/><Relationship Id="rId5" Type="http://schemas.openxmlformats.org/officeDocument/2006/relationships/diagramColors" Target="../diagrams/colors2.xml"/><Relationship Id="rId6" Type="http://schemas.microsoft.com/office/2007/relationships/diagramDrawing" Target="../diagrams/drawing2.xml"/><Relationship Id="rId1" Type="http://schemas.openxmlformats.org/officeDocument/2006/relationships/slideLayout" Target="../slideLayouts/slideLayout31.xml"/><Relationship Id="rId2" Type="http://schemas.openxmlformats.org/officeDocument/2006/relationships/diagramData" Target="../diagrams/data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4" Type="http://schemas.openxmlformats.org/officeDocument/2006/relationships/diagramQuickStyle" Target="../diagrams/quickStyle3.xml"/><Relationship Id="rId5" Type="http://schemas.openxmlformats.org/officeDocument/2006/relationships/diagramColors" Target="../diagrams/colors3.xml"/><Relationship Id="rId6" Type="http://schemas.microsoft.com/office/2007/relationships/diagramDrawing" Target="../diagrams/drawing3.xml"/><Relationship Id="rId1" Type="http://schemas.openxmlformats.org/officeDocument/2006/relationships/slideLayout" Target="../slideLayouts/slideLayout31.xml"/><Relationship Id="rId2" Type="http://schemas.openxmlformats.org/officeDocument/2006/relationships/diagramData" Target="../diagrams/data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4" Type="http://schemas.openxmlformats.org/officeDocument/2006/relationships/diagramQuickStyle" Target="../diagrams/quickStyle4.xml"/><Relationship Id="rId5" Type="http://schemas.openxmlformats.org/officeDocument/2006/relationships/diagramColors" Target="../diagrams/colors4.xml"/><Relationship Id="rId6" Type="http://schemas.microsoft.com/office/2007/relationships/diagramDrawing" Target="../diagrams/drawing4.xml"/><Relationship Id="rId1" Type="http://schemas.openxmlformats.org/officeDocument/2006/relationships/slideLayout" Target="../slideLayouts/slideLayout31.xml"/><Relationship Id="rId2" Type="http://schemas.openxmlformats.org/officeDocument/2006/relationships/diagramData" Target="../diagrams/data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sz="4800" dirty="0" smtClean="0"/>
              <a:t>Details About the System</a:t>
            </a:r>
            <a:endParaRPr lang="en-US" sz="4800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Finding and display information about our system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21045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Discover the 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/>
              <a:t>MemTotal</a:t>
            </a:r>
            <a:r>
              <a:rPr lang="en-US" dirty="0"/>
              <a:t>:         502272 </a:t>
            </a:r>
            <a:r>
              <a:rPr lang="en-US" dirty="0" err="1"/>
              <a:t>kB</a:t>
            </a:r>
            <a:endParaRPr lang="en-US" dirty="0"/>
          </a:p>
          <a:p>
            <a:r>
              <a:rPr lang="en-US" dirty="0" err="1"/>
              <a:t>MemFree</a:t>
            </a:r>
            <a:r>
              <a:rPr lang="en-US" dirty="0"/>
              <a:t>:          118384 </a:t>
            </a:r>
            <a:r>
              <a:rPr lang="en-US" dirty="0" err="1"/>
              <a:t>kB</a:t>
            </a:r>
            <a:endParaRPr lang="en-US" dirty="0"/>
          </a:p>
          <a:p>
            <a:r>
              <a:rPr lang="en-US" dirty="0"/>
              <a:t>Buffers:          141156 </a:t>
            </a:r>
            <a:r>
              <a:rPr lang="en-US" dirty="0" err="1"/>
              <a:t>kB</a:t>
            </a:r>
            <a:endParaRPr lang="en-US" dirty="0"/>
          </a:p>
          <a:p>
            <a:r>
              <a:rPr lang="en-US" dirty="0"/>
              <a:t>Cached:           165616 </a:t>
            </a:r>
            <a:r>
              <a:rPr lang="en-US" dirty="0" err="1"/>
              <a:t>kB</a:t>
            </a:r>
            <a:endParaRPr lang="en-US" dirty="0"/>
          </a:p>
          <a:p>
            <a:r>
              <a:rPr lang="en-US" dirty="0" err="1"/>
              <a:t>SwapCached</a:t>
            </a:r>
            <a:r>
              <a:rPr lang="en-US" dirty="0"/>
              <a:t>:            0 </a:t>
            </a:r>
            <a:r>
              <a:rPr lang="en-US" dirty="0" err="1"/>
              <a:t>kB</a:t>
            </a:r>
            <a:endParaRPr lang="en-US" dirty="0"/>
          </a:p>
          <a:p>
            <a:r>
              <a:rPr lang="en-US" dirty="0"/>
              <a:t>Active:           303892 </a:t>
            </a:r>
            <a:r>
              <a:rPr lang="en-US" dirty="0" err="1"/>
              <a:t>kB</a:t>
            </a:r>
            <a:endParaRPr lang="en-US" dirty="0"/>
          </a:p>
          <a:p>
            <a:r>
              <a:rPr lang="en-US" dirty="0"/>
              <a:t>Inactive:          25412 </a:t>
            </a:r>
            <a:r>
              <a:rPr lang="en-US" dirty="0" err="1"/>
              <a:t>kB</a:t>
            </a:r>
            <a:endParaRPr lang="en-US" dirty="0"/>
          </a:p>
          <a:p>
            <a:r>
              <a:rPr lang="en-US" dirty="0"/>
              <a:t>Active(anon):      22548 </a:t>
            </a:r>
            <a:r>
              <a:rPr lang="en-US" dirty="0" err="1"/>
              <a:t>kB</a:t>
            </a:r>
            <a:endParaRPr lang="en-US" dirty="0"/>
          </a:p>
          <a:p>
            <a:r>
              <a:rPr lang="en-US" dirty="0"/>
              <a:t>Inactive(anon):      136 </a:t>
            </a:r>
            <a:r>
              <a:rPr lang="en-US" dirty="0" err="1"/>
              <a:t>kB</a:t>
            </a:r>
            <a:endParaRPr lang="en-US" dirty="0"/>
          </a:p>
          <a:p>
            <a:r>
              <a:rPr lang="en-US" dirty="0"/>
              <a:t>Active(file):     281344 </a:t>
            </a:r>
            <a:r>
              <a:rPr lang="en-US" dirty="0" err="1"/>
              <a:t>kB</a:t>
            </a:r>
            <a:endParaRPr lang="en-US" dirty="0"/>
          </a:p>
          <a:p>
            <a:r>
              <a:rPr lang="en-US" dirty="0"/>
              <a:t>Inactive(file):    25276 </a:t>
            </a:r>
            <a:r>
              <a:rPr lang="en-US" dirty="0" err="1"/>
              <a:t>kB</a:t>
            </a:r>
            <a:endParaRPr lang="en-US" dirty="0"/>
          </a:p>
          <a:p>
            <a:r>
              <a:rPr lang="en-US" dirty="0" err="1"/>
              <a:t>Unevictable</a:t>
            </a:r>
            <a:r>
              <a:rPr lang="en-US" dirty="0"/>
              <a:t>:           0 </a:t>
            </a:r>
            <a:r>
              <a:rPr lang="en-US" dirty="0" err="1"/>
              <a:t>kB</a:t>
            </a:r>
            <a:endParaRPr lang="en-US" dirty="0"/>
          </a:p>
          <a:p>
            <a:r>
              <a:rPr lang="en-US" dirty="0" err="1"/>
              <a:t>Mlocked</a:t>
            </a:r>
            <a:r>
              <a:rPr lang="en-US" dirty="0"/>
              <a:t>:               0 </a:t>
            </a:r>
            <a:r>
              <a:rPr lang="en-US" dirty="0" err="1" smtClean="0"/>
              <a:t>kB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$ cat /</a:t>
            </a:r>
            <a:r>
              <a:rPr lang="en-US" dirty="0" err="1"/>
              <a:t>proc</a:t>
            </a:r>
            <a:r>
              <a:rPr lang="en-US" dirty="0"/>
              <a:t>/</a:t>
            </a:r>
            <a:r>
              <a:rPr lang="en-US" dirty="0" err="1"/>
              <a:t>meminfo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52755" y="1759608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4245049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the 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file </a:t>
            </a:r>
            <a:r>
              <a:rPr lang="en-US" sz="2000" dirty="0"/>
              <a:t>"/</a:t>
            </a:r>
            <a:r>
              <a:rPr lang="en-US" sz="2000" dirty="0" err="1"/>
              <a:t>etc</a:t>
            </a:r>
            <a:r>
              <a:rPr lang="en-US" sz="2000" dirty="0"/>
              <a:t>/</a:t>
            </a:r>
            <a:r>
              <a:rPr lang="en-US" sz="2000" dirty="0" err="1"/>
              <a:t>motd</a:t>
            </a:r>
            <a:r>
              <a:rPr lang="en-US" sz="2000" dirty="0"/>
              <a:t>" do</a:t>
            </a:r>
          </a:p>
          <a:p>
            <a:r>
              <a:rPr lang="en-US" sz="2000" dirty="0"/>
              <a:t>  content "Property of ..</a:t>
            </a:r>
            <a:r>
              <a:rPr lang="en-US" sz="2000" dirty="0" smtClean="0"/>
              <a:t>.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IPADDRESS: </a:t>
            </a:r>
            <a:r>
              <a:rPr lang="en-US" sz="2000" dirty="0"/>
              <a:t>104.236.192.102</a:t>
            </a:r>
            <a:r>
              <a:rPr lang="en-US" sz="2000" dirty="0" smtClean="0"/>
              <a:t> 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HOSTNAME : banana-stand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MEMORY   : </a:t>
            </a:r>
            <a:r>
              <a:rPr lang="en-US" sz="2000" dirty="0"/>
              <a:t>502272 </a:t>
            </a:r>
            <a:r>
              <a:rPr lang="en-US" sz="2000" dirty="0" err="1" smtClean="0"/>
              <a:t>kB</a:t>
            </a:r>
            <a:endParaRPr lang="en-US" sz="2000" dirty="0" smtClean="0"/>
          </a:p>
          <a:p>
            <a:endParaRPr lang="en-US" sz="2000" dirty="0"/>
          </a:p>
          <a:p>
            <a:r>
              <a:rPr lang="en-US" sz="2000" dirty="0" smtClean="0"/>
              <a:t>"</a:t>
            </a:r>
            <a:endParaRPr lang="en-US" sz="2000" dirty="0"/>
          </a:p>
          <a:p>
            <a:r>
              <a:rPr lang="en-US" sz="2000" dirty="0"/>
              <a:t>  mode "0644"</a:t>
            </a:r>
          </a:p>
          <a:p>
            <a:r>
              <a:rPr lang="en-US" sz="2000" dirty="0"/>
              <a:t>  owner "root"</a:t>
            </a:r>
          </a:p>
          <a:p>
            <a:r>
              <a:rPr lang="en-US" sz="2000" dirty="0"/>
              <a:t>  group "root"</a:t>
            </a:r>
          </a:p>
          <a:p>
            <a:r>
              <a:rPr lang="en-US" sz="2000" dirty="0"/>
              <a:t>end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setup/recipes/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41359" y="3507742"/>
            <a:ext cx="10803205" cy="432808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379648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Discover the </a:t>
            </a:r>
            <a:r>
              <a:rPr lang="en-US" dirty="0" err="1" smtClean="0"/>
              <a:t>cpu</a:t>
            </a:r>
            <a:r>
              <a:rPr lang="en-US" dirty="0" smtClean="0"/>
              <a:t> - MHz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processor	: 0</a:t>
            </a:r>
          </a:p>
          <a:p>
            <a:r>
              <a:rPr lang="en-US" dirty="0" err="1"/>
              <a:t>vendor_id</a:t>
            </a:r>
            <a:r>
              <a:rPr lang="en-US" dirty="0"/>
              <a:t>	: </a:t>
            </a:r>
            <a:r>
              <a:rPr lang="en-US" dirty="0" err="1"/>
              <a:t>GenuineIntel</a:t>
            </a:r>
            <a:endParaRPr lang="en-US" dirty="0"/>
          </a:p>
          <a:p>
            <a:r>
              <a:rPr lang="en-US" dirty="0" err="1"/>
              <a:t>cpu</a:t>
            </a:r>
            <a:r>
              <a:rPr lang="en-US" dirty="0"/>
              <a:t> family	: 6</a:t>
            </a:r>
          </a:p>
          <a:p>
            <a:r>
              <a:rPr lang="en-US" dirty="0"/>
              <a:t>model		: 62</a:t>
            </a:r>
          </a:p>
          <a:p>
            <a:r>
              <a:rPr lang="en-US" dirty="0"/>
              <a:t>model name	: Intel(R) Xeon(R) CPU E5-2630L v2 @ 2.40GHz</a:t>
            </a:r>
          </a:p>
          <a:p>
            <a:r>
              <a:rPr lang="en-US" dirty="0"/>
              <a:t>stepping	: 4</a:t>
            </a:r>
          </a:p>
          <a:p>
            <a:r>
              <a:rPr lang="en-US" dirty="0" err="1"/>
              <a:t>cpu</a:t>
            </a:r>
            <a:r>
              <a:rPr lang="en-US" dirty="0"/>
              <a:t> MHz		: 2399.998</a:t>
            </a:r>
          </a:p>
          <a:p>
            <a:r>
              <a:rPr lang="en-US" dirty="0"/>
              <a:t>cache size	: 15360 KB</a:t>
            </a:r>
          </a:p>
          <a:p>
            <a:r>
              <a:rPr lang="en-US" dirty="0" err="1"/>
              <a:t>fpu</a:t>
            </a:r>
            <a:r>
              <a:rPr lang="en-US" dirty="0"/>
              <a:t>		: yes</a:t>
            </a:r>
          </a:p>
          <a:p>
            <a:r>
              <a:rPr lang="en-US" dirty="0" err="1"/>
              <a:t>fpu_exception</a:t>
            </a:r>
            <a:r>
              <a:rPr lang="en-US" dirty="0"/>
              <a:t>	: yes</a:t>
            </a:r>
          </a:p>
          <a:p>
            <a:r>
              <a:rPr lang="en-US" dirty="0" err="1"/>
              <a:t>cpuid</a:t>
            </a:r>
            <a:r>
              <a:rPr lang="en-US" dirty="0"/>
              <a:t> level	: 13</a:t>
            </a:r>
          </a:p>
          <a:p>
            <a:r>
              <a:rPr lang="en-US" dirty="0" err="1"/>
              <a:t>wp</a:t>
            </a:r>
            <a:r>
              <a:rPr lang="en-US" dirty="0"/>
              <a:t>		: yes</a:t>
            </a:r>
          </a:p>
          <a:p>
            <a:r>
              <a:rPr lang="en-US" dirty="0"/>
              <a:t>flags		: </a:t>
            </a:r>
            <a:r>
              <a:rPr lang="en-US" dirty="0" err="1"/>
              <a:t>fpu</a:t>
            </a:r>
            <a:r>
              <a:rPr lang="en-US" dirty="0"/>
              <a:t> </a:t>
            </a:r>
            <a:r>
              <a:rPr lang="en-US" dirty="0" err="1"/>
              <a:t>vme</a:t>
            </a:r>
            <a:r>
              <a:rPr lang="en-US" dirty="0"/>
              <a:t> de </a:t>
            </a:r>
            <a:r>
              <a:rPr lang="en-US" dirty="0" err="1"/>
              <a:t>pse</a:t>
            </a:r>
            <a:r>
              <a:rPr lang="en-US" dirty="0"/>
              <a:t> </a:t>
            </a:r>
            <a:r>
              <a:rPr lang="en-US" dirty="0" err="1"/>
              <a:t>tsc</a:t>
            </a:r>
            <a:r>
              <a:rPr lang="en-US" dirty="0"/>
              <a:t> </a:t>
            </a:r>
            <a:r>
              <a:rPr lang="en-US" dirty="0" err="1"/>
              <a:t>msr</a:t>
            </a:r>
            <a:r>
              <a:rPr lang="en-US" dirty="0"/>
              <a:t> </a:t>
            </a:r>
            <a:r>
              <a:rPr lang="en-US" dirty="0" err="1"/>
              <a:t>pae</a:t>
            </a:r>
            <a:r>
              <a:rPr lang="en-US" dirty="0"/>
              <a:t> </a:t>
            </a:r>
            <a:r>
              <a:rPr lang="en-US" dirty="0" err="1"/>
              <a:t>mce</a:t>
            </a:r>
            <a:r>
              <a:rPr lang="en-US" dirty="0"/>
              <a:t> cx8 </a:t>
            </a:r>
            <a:r>
              <a:rPr lang="en-US" dirty="0" err="1"/>
              <a:t>apic</a:t>
            </a:r>
            <a:r>
              <a:rPr lang="en-US" dirty="0"/>
              <a:t> </a:t>
            </a:r>
            <a:r>
              <a:rPr lang="en-US" dirty="0" err="1"/>
              <a:t>sep</a:t>
            </a:r>
            <a:r>
              <a:rPr lang="en-US" dirty="0"/>
              <a:t> </a:t>
            </a:r>
            <a:r>
              <a:rPr lang="en-US" dirty="0" err="1"/>
              <a:t>mtrr</a:t>
            </a:r>
            <a:r>
              <a:rPr lang="en-US" dirty="0"/>
              <a:t> </a:t>
            </a:r>
            <a:r>
              <a:rPr lang="en-US" dirty="0" err="1"/>
              <a:t>pge</a:t>
            </a:r>
            <a:r>
              <a:rPr lang="en-US" dirty="0"/>
              <a:t> </a:t>
            </a:r>
            <a:r>
              <a:rPr lang="en-US" dirty="0" err="1"/>
              <a:t>mca</a:t>
            </a:r>
            <a:r>
              <a:rPr lang="en-US" dirty="0"/>
              <a:t> </a:t>
            </a:r>
            <a:r>
              <a:rPr lang="en-US" dirty="0" err="1"/>
              <a:t>cmov</a:t>
            </a:r>
            <a:r>
              <a:rPr lang="en-US" dirty="0"/>
              <a:t> pat </a:t>
            </a:r>
            <a:r>
              <a:rPr lang="en-US" dirty="0" smtClean="0"/>
              <a:t>pse36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/>
              <a:t>$ cat /</a:t>
            </a:r>
            <a:r>
              <a:rPr lang="en-US" dirty="0" err="1"/>
              <a:t>proc</a:t>
            </a:r>
            <a:r>
              <a:rPr lang="en-US" dirty="0" smtClean="0"/>
              <a:t>/</a:t>
            </a:r>
            <a:r>
              <a:rPr lang="en-US" dirty="0" err="1" smtClean="0"/>
              <a:t>cpuinfo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35821" y="3842408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3624064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the 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file </a:t>
            </a:r>
            <a:r>
              <a:rPr lang="en-US" sz="2000" dirty="0"/>
              <a:t>"/</a:t>
            </a:r>
            <a:r>
              <a:rPr lang="en-US" sz="2000" dirty="0" err="1"/>
              <a:t>etc</a:t>
            </a:r>
            <a:r>
              <a:rPr lang="en-US" sz="2000" dirty="0"/>
              <a:t>/</a:t>
            </a:r>
            <a:r>
              <a:rPr lang="en-US" sz="2000" dirty="0" err="1"/>
              <a:t>motd</a:t>
            </a:r>
            <a:r>
              <a:rPr lang="en-US" sz="2000" dirty="0"/>
              <a:t>" do</a:t>
            </a:r>
          </a:p>
          <a:p>
            <a:r>
              <a:rPr lang="en-US" sz="2000" dirty="0"/>
              <a:t>  content "Property of ..</a:t>
            </a:r>
            <a:r>
              <a:rPr lang="en-US" sz="2000" dirty="0" smtClean="0"/>
              <a:t>.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IPADDRESS: </a:t>
            </a:r>
            <a:r>
              <a:rPr lang="en-US" sz="2000" dirty="0"/>
              <a:t>104.236.192.102</a:t>
            </a:r>
            <a:r>
              <a:rPr lang="en-US" sz="2000" dirty="0" smtClean="0"/>
              <a:t> 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HOSTNAME : banana-stand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MEMORY   : </a:t>
            </a:r>
            <a:r>
              <a:rPr lang="en-US" sz="2000" dirty="0"/>
              <a:t>502272 </a:t>
            </a:r>
            <a:r>
              <a:rPr lang="en-US" sz="2000" dirty="0" err="1" smtClean="0"/>
              <a:t>kB</a:t>
            </a:r>
            <a:endParaRPr lang="en-US" sz="2000" dirty="0" smtClean="0"/>
          </a:p>
          <a:p>
            <a:r>
              <a:rPr lang="en-US" sz="2000" dirty="0" smtClean="0"/>
              <a:t>  CPU      : 2399.998 MHz</a:t>
            </a:r>
            <a:endParaRPr lang="en-US" sz="2000" dirty="0"/>
          </a:p>
          <a:p>
            <a:r>
              <a:rPr lang="en-US" sz="2000" dirty="0" smtClean="0"/>
              <a:t>"</a:t>
            </a:r>
            <a:endParaRPr lang="en-US" sz="2000" dirty="0"/>
          </a:p>
          <a:p>
            <a:r>
              <a:rPr lang="en-US" sz="2000" dirty="0"/>
              <a:t>  mode "0644"</a:t>
            </a:r>
          </a:p>
          <a:p>
            <a:r>
              <a:rPr lang="en-US" sz="2000" dirty="0"/>
              <a:t>  owner "root"</a:t>
            </a:r>
          </a:p>
          <a:p>
            <a:r>
              <a:rPr lang="en-US" sz="2000" dirty="0"/>
              <a:t>  group "root"</a:t>
            </a:r>
          </a:p>
          <a:p>
            <a:r>
              <a:rPr lang="en-US" sz="2000" dirty="0"/>
              <a:t>end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setup/recipes/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31436" y="3894300"/>
            <a:ext cx="10803205" cy="38946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37443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MOTD with System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3337643"/>
          </a:xfrm>
        </p:spPr>
        <p:txBody>
          <a:bodyPr/>
          <a:lstStyle/>
          <a:p>
            <a:r>
              <a:rPr lang="en-US" dirty="0"/>
              <a:t>Update the MOTD file contents, in the "setup" cookbook, to include </a:t>
            </a:r>
            <a:r>
              <a:rPr lang="en-US" dirty="0" smtClean="0"/>
              <a:t>system details:</a:t>
            </a:r>
          </a:p>
          <a:p>
            <a:endParaRPr lang="en-US" dirty="0"/>
          </a:p>
          <a:p>
            <a:pPr marL="914382" lvl="1" indent="-457200" algn="l">
              <a:buFont typeface="Wingdings" charset="2"/>
              <a:buChar char="q"/>
            </a:pPr>
            <a:r>
              <a:rPr lang="en-US" sz="2000" dirty="0" smtClean="0">
                <a:solidFill>
                  <a:schemeClr val="tx1"/>
                </a:solidFill>
              </a:rPr>
              <a:t>IP address from executing </a:t>
            </a:r>
            <a:r>
              <a:rPr lang="en-US" sz="2000" dirty="0">
                <a:solidFill>
                  <a:schemeClr val="tx1"/>
                </a:solidFill>
                <a:latin typeface="Inconsolata"/>
                <a:cs typeface="Inconsolata"/>
              </a:rPr>
              <a:t>"</a:t>
            </a:r>
            <a:r>
              <a:rPr lang="en-US" sz="2000" dirty="0" smtClean="0">
                <a:solidFill>
                  <a:schemeClr val="tx1"/>
                </a:solidFill>
                <a:latin typeface="Inconsolata"/>
                <a:cs typeface="Inconsolata"/>
              </a:rPr>
              <a:t>hostname -I"</a:t>
            </a:r>
            <a:r>
              <a:rPr lang="en-US" sz="2000" dirty="0" smtClean="0">
                <a:solidFill>
                  <a:schemeClr val="tx1"/>
                </a:solidFill>
              </a:rPr>
              <a:t> or </a:t>
            </a:r>
            <a:r>
              <a:rPr lang="en-US" sz="2000" dirty="0">
                <a:solidFill>
                  <a:schemeClr val="tx1"/>
                </a:solidFill>
                <a:latin typeface="Inconsolata"/>
                <a:cs typeface="Inconsolata"/>
              </a:rPr>
              <a:t>"</a:t>
            </a:r>
            <a:r>
              <a:rPr lang="en-US" sz="2000" dirty="0" err="1" smtClean="0">
                <a:solidFill>
                  <a:schemeClr val="tx1"/>
                </a:solidFill>
                <a:latin typeface="Inconsolata"/>
                <a:cs typeface="Inconsolata"/>
              </a:rPr>
              <a:t>ifconfig</a:t>
            </a:r>
            <a:r>
              <a:rPr lang="en-US" sz="2000" dirty="0">
                <a:solidFill>
                  <a:schemeClr val="tx1"/>
                </a:solidFill>
                <a:latin typeface="Inconsolata"/>
                <a:cs typeface="Inconsolata"/>
              </a:rPr>
              <a:t>"</a:t>
            </a:r>
            <a:endParaRPr lang="en-US" sz="2000" dirty="0" smtClean="0">
              <a:solidFill>
                <a:schemeClr val="tx1"/>
              </a:solidFill>
              <a:latin typeface="Inconsolata"/>
              <a:cs typeface="Inconsolata"/>
            </a:endParaRPr>
          </a:p>
          <a:p>
            <a:pPr marL="914382" lvl="1" indent="-457200" algn="l">
              <a:buFont typeface="Wingdings" charset="2"/>
              <a:buChar char="q"/>
            </a:pPr>
            <a:r>
              <a:rPr lang="en-US" sz="2000" dirty="0" smtClean="0">
                <a:solidFill>
                  <a:schemeClr val="tx1"/>
                </a:solidFill>
              </a:rPr>
              <a:t>Hostname </a:t>
            </a:r>
            <a:r>
              <a:rPr lang="en-US" sz="2000" dirty="0">
                <a:solidFill>
                  <a:schemeClr val="tx1"/>
                </a:solidFill>
              </a:rPr>
              <a:t>from executing </a:t>
            </a:r>
            <a:r>
              <a:rPr lang="en-US" sz="2000" dirty="0">
                <a:solidFill>
                  <a:schemeClr val="tx1"/>
                </a:solidFill>
                <a:latin typeface="Inconsolata"/>
                <a:cs typeface="Inconsolata"/>
              </a:rPr>
              <a:t>"</a:t>
            </a:r>
            <a:r>
              <a:rPr lang="en-US" sz="2000" dirty="0" smtClean="0">
                <a:solidFill>
                  <a:schemeClr val="tx1"/>
                </a:solidFill>
                <a:latin typeface="Inconsolata"/>
                <a:cs typeface="Inconsolata"/>
              </a:rPr>
              <a:t>hostname </a:t>
            </a:r>
            <a:r>
              <a:rPr lang="en-US" sz="2000" dirty="0">
                <a:solidFill>
                  <a:schemeClr val="tx1"/>
                </a:solidFill>
                <a:latin typeface="Inconsolata"/>
                <a:cs typeface="Inconsolata"/>
              </a:rPr>
              <a:t>-</a:t>
            </a:r>
            <a:r>
              <a:rPr lang="en-US" sz="2000" dirty="0" smtClean="0">
                <a:solidFill>
                  <a:schemeClr val="tx1"/>
                </a:solidFill>
                <a:latin typeface="Inconsolata"/>
                <a:cs typeface="Inconsolata"/>
              </a:rPr>
              <a:t>I</a:t>
            </a:r>
            <a:r>
              <a:rPr lang="en-US" sz="2000" dirty="0">
                <a:solidFill>
                  <a:schemeClr val="tx1"/>
                </a:solidFill>
                <a:latin typeface="Inconsolata"/>
                <a:cs typeface="Inconsolata"/>
              </a:rPr>
              <a:t>"</a:t>
            </a:r>
          </a:p>
          <a:p>
            <a:pPr marL="914382" lvl="1" indent="-457200" algn="l">
              <a:buFont typeface="Wingdings" charset="2"/>
              <a:buChar char="q"/>
            </a:pPr>
            <a:r>
              <a:rPr lang="en-US" sz="2000" dirty="0" smtClean="0">
                <a:solidFill>
                  <a:schemeClr val="tx1"/>
                </a:solidFill>
              </a:rPr>
              <a:t>Memory from </a:t>
            </a:r>
            <a:r>
              <a:rPr lang="en-US" sz="2000" dirty="0">
                <a:solidFill>
                  <a:schemeClr val="tx1"/>
                </a:solidFill>
              </a:rPr>
              <a:t>executing </a:t>
            </a:r>
            <a:r>
              <a:rPr lang="en-US" sz="2000" dirty="0">
                <a:solidFill>
                  <a:schemeClr val="tx1"/>
                </a:solidFill>
                <a:latin typeface="Inconsolata"/>
                <a:cs typeface="Inconsolata"/>
              </a:rPr>
              <a:t>"</a:t>
            </a:r>
            <a:r>
              <a:rPr lang="en-US" sz="2000" dirty="0" smtClean="0">
                <a:solidFill>
                  <a:schemeClr val="tx1"/>
                </a:solidFill>
                <a:latin typeface="Inconsolata"/>
                <a:cs typeface="Inconsolata"/>
              </a:rPr>
              <a:t>cat /</a:t>
            </a:r>
            <a:r>
              <a:rPr lang="en-US" sz="2000" dirty="0" err="1" smtClean="0">
                <a:solidFill>
                  <a:schemeClr val="tx1"/>
                </a:solidFill>
                <a:latin typeface="Inconsolata"/>
                <a:cs typeface="Inconsolata"/>
              </a:rPr>
              <a:t>proc</a:t>
            </a:r>
            <a:r>
              <a:rPr lang="en-US" sz="2000" dirty="0" smtClean="0">
                <a:solidFill>
                  <a:schemeClr val="tx1"/>
                </a:solidFill>
                <a:latin typeface="Inconsolata"/>
                <a:cs typeface="Inconsolata"/>
              </a:rPr>
              <a:t>/</a:t>
            </a:r>
            <a:r>
              <a:rPr lang="en-US" sz="2000" dirty="0" err="1" smtClean="0">
                <a:solidFill>
                  <a:schemeClr val="tx1"/>
                </a:solidFill>
                <a:latin typeface="Inconsolata"/>
                <a:cs typeface="Inconsolata"/>
              </a:rPr>
              <a:t>meminfo</a:t>
            </a:r>
            <a:r>
              <a:rPr lang="en-US" sz="2000" dirty="0">
                <a:solidFill>
                  <a:schemeClr val="tx1"/>
                </a:solidFill>
                <a:latin typeface="Inconsolata"/>
                <a:cs typeface="Inconsolata"/>
              </a:rPr>
              <a:t>"</a:t>
            </a:r>
          </a:p>
          <a:p>
            <a:pPr marL="914382" lvl="1" indent="-457200" algn="l">
              <a:buFont typeface="Wingdings" charset="2"/>
              <a:buChar char="q"/>
            </a:pPr>
            <a:r>
              <a:rPr lang="en-US" sz="2000" dirty="0" smtClean="0">
                <a:solidFill>
                  <a:schemeClr val="tx1"/>
                </a:solidFill>
              </a:rPr>
              <a:t>CPU - MHz from </a:t>
            </a:r>
            <a:r>
              <a:rPr lang="en-US" sz="2000" dirty="0">
                <a:solidFill>
                  <a:schemeClr val="tx1"/>
                </a:solidFill>
              </a:rPr>
              <a:t>executing </a:t>
            </a:r>
            <a:r>
              <a:rPr lang="en-US" sz="2000" dirty="0">
                <a:solidFill>
                  <a:schemeClr val="tx1"/>
                </a:solidFill>
                <a:latin typeface="Inconsolata"/>
                <a:cs typeface="Inconsolata"/>
              </a:rPr>
              <a:t>"</a:t>
            </a:r>
            <a:r>
              <a:rPr lang="en-US" sz="2000" dirty="0" smtClean="0">
                <a:solidFill>
                  <a:schemeClr val="tx1"/>
                </a:solidFill>
                <a:latin typeface="Inconsolata"/>
                <a:cs typeface="Inconsolata"/>
              </a:rPr>
              <a:t>cat /</a:t>
            </a:r>
            <a:r>
              <a:rPr lang="en-US" sz="2000" dirty="0" err="1" smtClean="0">
                <a:solidFill>
                  <a:schemeClr val="tx1"/>
                </a:solidFill>
                <a:latin typeface="Inconsolata"/>
                <a:cs typeface="Inconsolata"/>
              </a:rPr>
              <a:t>proc</a:t>
            </a:r>
            <a:r>
              <a:rPr lang="en-US" sz="2000" dirty="0" smtClean="0">
                <a:solidFill>
                  <a:schemeClr val="tx1"/>
                </a:solidFill>
                <a:latin typeface="Inconsolata"/>
                <a:cs typeface="Inconsolata"/>
              </a:rPr>
              <a:t>/</a:t>
            </a:r>
            <a:r>
              <a:rPr lang="en-US" sz="2000" dirty="0" err="1" smtClean="0">
                <a:solidFill>
                  <a:schemeClr val="tx1"/>
                </a:solidFill>
                <a:latin typeface="Inconsolata"/>
                <a:cs typeface="Inconsolata"/>
              </a:rPr>
              <a:t>cpuinfo</a:t>
            </a:r>
            <a:r>
              <a:rPr lang="en-US" sz="2000" dirty="0">
                <a:solidFill>
                  <a:schemeClr val="tx1"/>
                </a:solidFill>
                <a:latin typeface="Inconsolata"/>
                <a:cs typeface="Inconsolata"/>
              </a:rPr>
              <a:t>"</a:t>
            </a:r>
          </a:p>
          <a:p>
            <a:pPr marL="914382" lvl="1" indent="-457200" algn="l">
              <a:buFont typeface="Wingdings" charset="2"/>
              <a:buChar char="q"/>
            </a:pPr>
            <a:endParaRPr lang="en-US" sz="2000" dirty="0" smtClean="0">
              <a:solidFill>
                <a:schemeClr val="tx1"/>
              </a:solidFill>
              <a:latin typeface="Inconsolata"/>
              <a:cs typeface="Inconsolata"/>
            </a:endParaRPr>
          </a:p>
          <a:p>
            <a:pPr lvl="1" algn="l"/>
            <a:endParaRPr lang="en-US" sz="2000" dirty="0" smtClean="0">
              <a:solidFill>
                <a:schemeClr val="tx1"/>
              </a:solidFill>
              <a:latin typeface="Inconsolata"/>
              <a:cs typeface="Inconsolata"/>
            </a:endParaRPr>
          </a:p>
          <a:p>
            <a:pPr marL="914382" lvl="1" indent="-457200" algn="l">
              <a:buFont typeface="Wingdings" charset="2"/>
              <a:buChar char="q"/>
            </a:pPr>
            <a:endParaRPr lang="en-US" dirty="0">
              <a:solidFill>
                <a:schemeClr val="tx1"/>
              </a:solidFill>
            </a:endParaRPr>
          </a:p>
          <a:p>
            <a:pPr marL="457200" indent="-457200">
              <a:buFont typeface="Wingdings" charset="2"/>
              <a:buChar char="q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991547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Capturing System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are the limitations of the way we captured this data?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5624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Capturing System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How accurate will our MOTD be when we deploy it on other systems?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41167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Capturing System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Are these values we would want to capture in our tests?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0261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Ohai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2770509"/>
          </a:xfrm>
        </p:spPr>
        <p:txBody>
          <a:bodyPr/>
          <a:lstStyle/>
          <a:p>
            <a:r>
              <a:rPr lang="en-US" dirty="0" err="1"/>
              <a:t>Ohai</a:t>
            </a:r>
            <a:r>
              <a:rPr lang="en-US" dirty="0"/>
              <a:t> is a tool that is used to detect attributes on a node, and then provide these attributes to the chef-client at the start of every chef-client run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3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docs.chef.io</a:t>
            </a:r>
            <a:r>
              <a:rPr lang="en-US" dirty="0" smtClean="0"/>
              <a:t>/</a:t>
            </a:r>
            <a:r>
              <a:rPr lang="en-US" dirty="0" err="1" smtClean="0"/>
              <a:t>ohai.html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2307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Ohai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{</a:t>
            </a:r>
          </a:p>
          <a:p>
            <a:r>
              <a:rPr lang="en-US" dirty="0"/>
              <a:t>  "kernel": {</a:t>
            </a:r>
          </a:p>
          <a:p>
            <a:r>
              <a:rPr lang="en-US" dirty="0"/>
              <a:t>    "name": "Linux",</a:t>
            </a:r>
          </a:p>
          <a:p>
            <a:r>
              <a:rPr lang="en-US" dirty="0"/>
              <a:t>    "release": "2.6.32-431.1.2.0.1.el6.x86_64",</a:t>
            </a:r>
          </a:p>
          <a:p>
            <a:r>
              <a:rPr lang="en-US" dirty="0"/>
              <a:t>    "version": "#1 SMP Fri Dec 13 13:06:13 UTC 2013",</a:t>
            </a:r>
          </a:p>
          <a:p>
            <a:r>
              <a:rPr lang="en-US" dirty="0"/>
              <a:t>    "machine": "x86_64",</a:t>
            </a:r>
          </a:p>
          <a:p>
            <a:r>
              <a:rPr lang="en-US" dirty="0"/>
              <a:t>    "</a:t>
            </a:r>
            <a:r>
              <a:rPr lang="en-US" dirty="0" err="1"/>
              <a:t>os</a:t>
            </a:r>
            <a:r>
              <a:rPr lang="en-US" dirty="0"/>
              <a:t>": "GNU/Linux",</a:t>
            </a:r>
          </a:p>
          <a:p>
            <a:r>
              <a:rPr lang="en-US" dirty="0"/>
              <a:t>    "modules": {</a:t>
            </a:r>
          </a:p>
          <a:p>
            <a:r>
              <a:rPr lang="en-US" dirty="0"/>
              <a:t>      "</a:t>
            </a:r>
            <a:r>
              <a:rPr lang="en-US" dirty="0" err="1"/>
              <a:t>veth</a:t>
            </a:r>
            <a:r>
              <a:rPr lang="en-US" dirty="0"/>
              <a:t>": {</a:t>
            </a:r>
          </a:p>
          <a:p>
            <a:r>
              <a:rPr lang="en-US" dirty="0"/>
              <a:t>        "size": "5040",</a:t>
            </a:r>
          </a:p>
          <a:p>
            <a:r>
              <a:rPr lang="en-US" dirty="0"/>
              <a:t>        "</a:t>
            </a:r>
            <a:r>
              <a:rPr lang="en-US" dirty="0" err="1"/>
              <a:t>refcount</a:t>
            </a:r>
            <a:r>
              <a:rPr lang="en-US" dirty="0"/>
              <a:t>": "0"</a:t>
            </a:r>
          </a:p>
          <a:p>
            <a:r>
              <a:rPr lang="en-US" dirty="0"/>
              <a:t>      },</a:t>
            </a:r>
          </a:p>
          <a:p>
            <a:r>
              <a:rPr lang="en-US" dirty="0"/>
              <a:t>      "</a:t>
            </a:r>
            <a:r>
              <a:rPr lang="en-US" dirty="0" err="1"/>
              <a:t>ipt_addrtype</a:t>
            </a:r>
            <a:r>
              <a:rPr lang="en-US" dirty="0"/>
              <a:t>": </a:t>
            </a:r>
            <a:r>
              <a:rPr lang="en-US" dirty="0" smtClean="0"/>
              <a:t>{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ohai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470452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New Features!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7"/>
            <a:ext cx="8230599" cy="3664597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Finally got a chance to read through the cookbooks. Awesome! I shared them with the team over chat and I think it got them excited. George has already submitted a few feature requests: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 smtClean="0"/>
              <a:t>He thought the Message of the Day and the web page could write out some information about the node ...</a:t>
            </a:r>
          </a:p>
        </p:txBody>
      </p:sp>
    </p:spTree>
    <p:extLst>
      <p:ext uri="{BB962C8B-B14F-4D97-AF65-F5344CB8AC3E}">
        <p14:creationId xmlns:p14="http://schemas.microsoft.com/office/powerpoint/2010/main" val="25946917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All About The System 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err="1"/>
              <a:t>Ohai</a:t>
            </a:r>
            <a:r>
              <a:rPr lang="en-US" dirty="0"/>
              <a:t> queries the operating system with a number of commands, similar to the ones </a:t>
            </a:r>
            <a:r>
              <a:rPr lang="en-US" dirty="0" smtClean="0"/>
              <a:t>demonstrated. The data is presented in JSON (JavaScript Object Notation).</a:t>
            </a:r>
            <a:endParaRPr lang="en-US" dirty="0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3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docs.chef.io</a:t>
            </a:r>
            <a:r>
              <a:rPr lang="en-US" dirty="0" smtClean="0"/>
              <a:t>/</a:t>
            </a:r>
            <a:r>
              <a:rPr lang="en-US" dirty="0" err="1" smtClean="0"/>
              <a:t>ohai.html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76488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ohai</a:t>
            </a:r>
            <a:r>
              <a:rPr lang="en-US" dirty="0" smtClean="0"/>
              <a:t> + chef-client = &lt;3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Inconsolata"/>
                <a:cs typeface="Inconsolata"/>
              </a:rPr>
              <a:t>chef-client</a:t>
            </a:r>
            <a:r>
              <a:rPr lang="en-US" dirty="0" smtClean="0"/>
              <a:t> and </a:t>
            </a:r>
            <a:r>
              <a:rPr lang="en-US" dirty="0" smtClean="0">
                <a:latin typeface="Inconsolata"/>
                <a:cs typeface="Inconsolata"/>
              </a:rPr>
              <a:t>chef-apply</a:t>
            </a:r>
            <a:r>
              <a:rPr lang="en-US" dirty="0" smtClean="0"/>
              <a:t> automatically executes </a:t>
            </a:r>
            <a:r>
              <a:rPr lang="en-US" dirty="0" err="1" smtClean="0">
                <a:latin typeface="Inconsolata"/>
                <a:cs typeface="Inconsolata"/>
              </a:rPr>
              <a:t>ohai</a:t>
            </a:r>
            <a:r>
              <a:rPr lang="en-US" dirty="0" smtClean="0">
                <a:latin typeface="Inconsolata"/>
                <a:cs typeface="Inconsolata"/>
              </a:rPr>
              <a:t> </a:t>
            </a:r>
            <a:r>
              <a:rPr lang="en-US" dirty="0" smtClean="0"/>
              <a:t>and stores the data about the node in an object we can use within the recipes named </a:t>
            </a:r>
            <a:r>
              <a:rPr lang="en-US" dirty="0" smtClean="0">
                <a:latin typeface="Inconsolata"/>
                <a:cs typeface="Inconsolata"/>
              </a:rPr>
              <a:t>node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5" name="Content Placeholder 3"/>
          <p:cNvSpPr>
            <a:spLocks noGrp="1"/>
          </p:cNvSpPr>
          <p:nvPr>
            <p:ph sz="quarter" idx="13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docs.chef.io</a:t>
            </a:r>
            <a:r>
              <a:rPr lang="en-US" dirty="0" smtClean="0"/>
              <a:t>/</a:t>
            </a:r>
            <a:r>
              <a:rPr lang="en-US" dirty="0" err="1" smtClean="0"/>
              <a:t>ohai.html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38146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node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An attribute is a specific detail about a node, such as an IP address, a host name, a list of loaded kernel modules, the version(s) of available programming languages that are available, and so </a:t>
            </a:r>
            <a:r>
              <a:rPr lang="en-US" dirty="0" smtClean="0"/>
              <a:t>on.</a:t>
            </a:r>
            <a:endParaRPr lang="en-US" dirty="0"/>
          </a:p>
        </p:txBody>
      </p:sp>
      <p:sp>
        <p:nvSpPr>
          <p:cNvPr id="5" name="Content Placeholder 3"/>
          <p:cNvSpPr>
            <a:spLocks noGrp="1"/>
          </p:cNvSpPr>
          <p:nvPr>
            <p:ph sz="quarter" idx="13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docs.chef.io</a:t>
            </a:r>
            <a:r>
              <a:rPr lang="en-US" dirty="0" smtClean="0"/>
              <a:t>/</a:t>
            </a:r>
            <a:r>
              <a:rPr lang="en-US" dirty="0" err="1" smtClean="0"/>
              <a:t>nodes.html#attributes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88301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8648313"/>
              </p:ext>
            </p:extLst>
          </p:nvPr>
        </p:nvGraphicFramePr>
        <p:xfrm>
          <a:off x="660401" y="781502"/>
          <a:ext cx="10871199" cy="3653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15" name="Oval 14"/>
          <p:cNvSpPr/>
          <p:nvPr/>
        </p:nvSpPr>
        <p:spPr bwMode="auto">
          <a:xfrm>
            <a:off x="1932364" y="1753567"/>
            <a:ext cx="709361" cy="709361"/>
          </a:xfrm>
          <a:prstGeom prst="ellipse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Oval 15"/>
          <p:cNvSpPr/>
          <p:nvPr/>
        </p:nvSpPr>
        <p:spPr bwMode="auto">
          <a:xfrm>
            <a:off x="5746084" y="774955"/>
            <a:ext cx="709361" cy="709361"/>
          </a:xfrm>
          <a:prstGeom prst="ellipse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7" name="Content Placeholder 2"/>
          <p:cNvSpPr txBox="1">
            <a:spLocks/>
          </p:cNvSpPr>
          <p:nvPr/>
        </p:nvSpPr>
        <p:spPr bwMode="white">
          <a:xfrm>
            <a:off x="575478" y="5605454"/>
            <a:ext cx="10817225" cy="713192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"/>
            <a:r>
              <a:rPr lang="en-US" sz="2400" dirty="0" smtClean="0">
                <a:latin typeface="Inconsolata"/>
                <a:cs typeface="Inconsolata"/>
              </a:rPr>
              <a:t>puts "IPADDRESS: #{node["</a:t>
            </a:r>
            <a:r>
              <a:rPr lang="en-US" sz="2400" dirty="0" err="1" smtClean="0">
                <a:latin typeface="Inconsolata"/>
                <a:cs typeface="Inconsolata"/>
              </a:rPr>
              <a:t>ipaddress</a:t>
            </a:r>
            <a:r>
              <a:rPr lang="en-US" sz="2400" dirty="0" smtClean="0">
                <a:latin typeface="Inconsolata"/>
                <a:cs typeface="Inconsolata"/>
              </a:rPr>
              <a:t>"]}"</a:t>
            </a:r>
            <a:endParaRPr lang="en-US" sz="2400" dirty="0">
              <a:latin typeface="Inconsolata"/>
              <a:cs typeface="Inconsolata"/>
            </a:endParaRPr>
          </a:p>
        </p:txBody>
      </p:sp>
      <p:sp>
        <p:nvSpPr>
          <p:cNvPr id="18" name="Content Placeholder 2"/>
          <p:cNvSpPr txBox="1">
            <a:spLocks/>
          </p:cNvSpPr>
          <p:nvPr/>
        </p:nvSpPr>
        <p:spPr bwMode="white">
          <a:xfrm>
            <a:off x="569122" y="5055590"/>
            <a:ext cx="10817225" cy="443183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  <a:prstDash val="dash"/>
          </a:ln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"/>
            <a:r>
              <a:rPr lang="en-US" sz="2400" dirty="0">
                <a:latin typeface="Inconsolata"/>
                <a:cs typeface="Inconsolata"/>
              </a:rPr>
              <a:t>IPADDRESS: </a:t>
            </a:r>
            <a:r>
              <a:rPr lang="en-US" sz="2400" dirty="0" smtClean="0">
                <a:latin typeface="Inconsolata"/>
                <a:cs typeface="Inconsolata"/>
              </a:rPr>
              <a:t>104.236.192.102</a:t>
            </a:r>
            <a:endParaRPr lang="en-US" sz="2400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23680874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8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57598861"/>
              </p:ext>
            </p:extLst>
          </p:nvPr>
        </p:nvGraphicFramePr>
        <p:xfrm>
          <a:off x="660401" y="781502"/>
          <a:ext cx="10871199" cy="3653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Oval 3"/>
          <p:cNvSpPr/>
          <p:nvPr/>
        </p:nvSpPr>
        <p:spPr bwMode="auto">
          <a:xfrm>
            <a:off x="3609229" y="1763488"/>
            <a:ext cx="709361" cy="709361"/>
          </a:xfrm>
          <a:prstGeom prst="ellipse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5" name="Oval 4"/>
          <p:cNvSpPr/>
          <p:nvPr/>
        </p:nvSpPr>
        <p:spPr bwMode="auto">
          <a:xfrm>
            <a:off x="5744200" y="773072"/>
            <a:ext cx="709361" cy="709361"/>
          </a:xfrm>
          <a:prstGeom prst="ellipse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white">
          <a:xfrm>
            <a:off x="575478" y="5605454"/>
            <a:ext cx="10817225" cy="713192"/>
          </a:xfrm>
          <a:prstGeom prst="rect">
            <a:avLst/>
          </a:prstGeom>
          <a:ln>
            <a:solidFill>
              <a:schemeClr val="tx1"/>
            </a:solidFill>
            <a:prstDash val="dash"/>
          </a:ln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"/>
            <a:r>
              <a:rPr lang="en-US" sz="2400" dirty="0" smtClean="0">
                <a:latin typeface="Inconsolata"/>
                <a:cs typeface="Inconsolata"/>
              </a:rPr>
              <a:t>puts "HOSTNAME: #{node["hostname"]}"</a:t>
            </a:r>
            <a:endParaRPr lang="en-US" sz="2400" dirty="0">
              <a:latin typeface="Inconsolata"/>
              <a:cs typeface="Inconsolata"/>
            </a:endParaRPr>
          </a:p>
        </p:txBody>
      </p:sp>
      <p:sp>
        <p:nvSpPr>
          <p:cNvPr id="9" name="Content Placeholder 2"/>
          <p:cNvSpPr txBox="1">
            <a:spLocks/>
          </p:cNvSpPr>
          <p:nvPr/>
        </p:nvSpPr>
        <p:spPr bwMode="white">
          <a:xfrm>
            <a:off x="569122" y="5030027"/>
            <a:ext cx="10817225" cy="468746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  <a:prstDash val="dash"/>
          </a:ln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"/>
            <a:r>
              <a:rPr lang="en-US" sz="2400" dirty="0" smtClean="0">
                <a:latin typeface="Inconsolata"/>
                <a:cs typeface="Inconsolata"/>
              </a:rPr>
              <a:t>HOSTNAME: </a:t>
            </a:r>
            <a:r>
              <a:rPr lang="en-US" sz="2400" dirty="0">
                <a:latin typeface="Inconsolata"/>
                <a:cs typeface="Inconsolata"/>
              </a:rPr>
              <a:t>banana-stand</a:t>
            </a:r>
          </a:p>
        </p:txBody>
      </p:sp>
    </p:spTree>
    <p:extLst>
      <p:ext uri="{BB962C8B-B14F-4D97-AF65-F5344CB8AC3E}">
        <p14:creationId xmlns:p14="http://schemas.microsoft.com/office/powerpoint/2010/main" val="1531283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575478" y="5605454"/>
            <a:ext cx="10817225" cy="713192"/>
          </a:xfrm>
          <a:ln>
            <a:solidFill>
              <a:schemeClr val="tx1"/>
            </a:solidFill>
            <a:prstDash val="dash"/>
          </a:ln>
        </p:spPr>
        <p:txBody>
          <a:bodyPr>
            <a:normAutofit/>
          </a:bodyPr>
          <a:lstStyle/>
          <a:p>
            <a:pPr marL="91440"/>
            <a:r>
              <a:rPr lang="en-US" sz="2400" dirty="0" smtClean="0">
                <a:latin typeface="Inconsolata"/>
                <a:cs typeface="Inconsolata"/>
              </a:rPr>
              <a:t>puts "Memory: #{node["memory"]["total"]} </a:t>
            </a:r>
            <a:r>
              <a:rPr lang="en-US" sz="2400" dirty="0" err="1" smtClean="0">
                <a:latin typeface="Inconsolata"/>
                <a:cs typeface="Inconsolata"/>
              </a:rPr>
              <a:t>kB</a:t>
            </a:r>
            <a:r>
              <a:rPr lang="en-US" sz="2400" dirty="0" smtClean="0">
                <a:latin typeface="Inconsolata"/>
                <a:cs typeface="Inconsolata"/>
              </a:rPr>
              <a:t>"</a:t>
            </a:r>
            <a:endParaRPr lang="en-US" sz="2400" dirty="0">
              <a:latin typeface="Inconsolata"/>
              <a:cs typeface="Inconsolata"/>
            </a:endParaRPr>
          </a:p>
        </p:txBody>
      </p:sp>
      <p:graphicFrame>
        <p:nvGraphicFramePr>
          <p:cNvPr id="8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98106181"/>
              </p:ext>
            </p:extLst>
          </p:nvPr>
        </p:nvGraphicFramePr>
        <p:xfrm>
          <a:off x="660401" y="781502"/>
          <a:ext cx="10871199" cy="3653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Oval 3"/>
          <p:cNvSpPr/>
          <p:nvPr/>
        </p:nvSpPr>
        <p:spPr bwMode="auto">
          <a:xfrm>
            <a:off x="5296017" y="1763488"/>
            <a:ext cx="709361" cy="709361"/>
          </a:xfrm>
          <a:prstGeom prst="ellipse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5" name="Oval 4"/>
          <p:cNvSpPr/>
          <p:nvPr/>
        </p:nvSpPr>
        <p:spPr bwMode="auto">
          <a:xfrm>
            <a:off x="5744203" y="774955"/>
            <a:ext cx="709361" cy="709361"/>
          </a:xfrm>
          <a:prstGeom prst="ellipse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6192588" y="2749265"/>
            <a:ext cx="709361" cy="709361"/>
          </a:xfrm>
          <a:prstGeom prst="ellipse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 bwMode="white">
          <a:xfrm>
            <a:off x="569122" y="5030027"/>
            <a:ext cx="10817225" cy="468746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  <a:prstDash val="dash"/>
          </a:ln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"/>
            <a:r>
              <a:rPr lang="en-US" sz="2400" dirty="0" smtClean="0">
                <a:latin typeface="Inconsolata"/>
                <a:cs typeface="Inconsolata"/>
              </a:rPr>
              <a:t>MEMORY: </a:t>
            </a:r>
            <a:r>
              <a:rPr lang="en-US" sz="2400" dirty="0">
                <a:latin typeface="Inconsolata"/>
                <a:cs typeface="Inconsolata"/>
              </a:rPr>
              <a:t>502272 </a:t>
            </a:r>
            <a:r>
              <a:rPr lang="en-US" sz="2400" dirty="0" err="1">
                <a:latin typeface="Inconsolata"/>
                <a:cs typeface="Inconsolata"/>
              </a:rPr>
              <a:t>kB</a:t>
            </a:r>
            <a:endParaRPr lang="en-US" sz="2400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8196760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sz="quarter" idx="4294967295"/>
          </p:nvPr>
        </p:nvSpPr>
        <p:spPr>
          <a:xfrm>
            <a:off x="575478" y="5605454"/>
            <a:ext cx="10817225" cy="713192"/>
          </a:xfrm>
          <a:ln>
            <a:solidFill>
              <a:schemeClr val="tx1"/>
            </a:solidFill>
            <a:prstDash val="dash"/>
          </a:ln>
        </p:spPr>
        <p:txBody>
          <a:bodyPr>
            <a:normAutofit/>
          </a:bodyPr>
          <a:lstStyle/>
          <a:p>
            <a:pPr marL="91440"/>
            <a:r>
              <a:rPr lang="en-US" sz="2400" dirty="0" smtClean="0">
                <a:latin typeface="Inconsolata"/>
                <a:cs typeface="Inconsolata"/>
              </a:rPr>
              <a:t>puts "CPU: #{node["</a:t>
            </a:r>
            <a:r>
              <a:rPr lang="en-US" sz="2400" dirty="0" err="1" smtClean="0">
                <a:latin typeface="Inconsolata"/>
                <a:cs typeface="Inconsolata"/>
              </a:rPr>
              <a:t>cpu</a:t>
            </a:r>
            <a:r>
              <a:rPr lang="en-US" sz="2400" dirty="0" smtClean="0">
                <a:latin typeface="Inconsolata"/>
                <a:cs typeface="Inconsolata"/>
              </a:rPr>
              <a:t>"]["0"]["</a:t>
            </a:r>
            <a:r>
              <a:rPr lang="en-US" sz="2400" dirty="0" err="1" smtClean="0">
                <a:latin typeface="Inconsolata"/>
                <a:cs typeface="Inconsolata"/>
              </a:rPr>
              <a:t>mhz</a:t>
            </a:r>
            <a:r>
              <a:rPr lang="en-US" sz="2400" dirty="0" smtClean="0">
                <a:latin typeface="Inconsolata"/>
                <a:cs typeface="Inconsolata"/>
              </a:rPr>
              <a:t>"]} MHz"</a:t>
            </a:r>
            <a:endParaRPr lang="en-US" sz="2400" dirty="0">
              <a:latin typeface="Inconsolata"/>
              <a:cs typeface="Inconsolata"/>
            </a:endParaRPr>
          </a:p>
        </p:txBody>
      </p:sp>
      <p:graphicFrame>
        <p:nvGraphicFramePr>
          <p:cNvPr id="8" name="Content Placeholder 5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41268712"/>
              </p:ext>
            </p:extLst>
          </p:nvPr>
        </p:nvGraphicFramePr>
        <p:xfrm>
          <a:off x="660401" y="781502"/>
          <a:ext cx="10871199" cy="365325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Oval 4"/>
          <p:cNvSpPr/>
          <p:nvPr/>
        </p:nvSpPr>
        <p:spPr bwMode="auto">
          <a:xfrm>
            <a:off x="7875809" y="1763488"/>
            <a:ext cx="709361" cy="709361"/>
          </a:xfrm>
          <a:prstGeom prst="ellipse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Oval 5"/>
          <p:cNvSpPr/>
          <p:nvPr/>
        </p:nvSpPr>
        <p:spPr bwMode="auto">
          <a:xfrm>
            <a:off x="5744200" y="774955"/>
            <a:ext cx="709361" cy="709361"/>
          </a:xfrm>
          <a:prstGeom prst="ellipse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7869454" y="2749264"/>
            <a:ext cx="709361" cy="709361"/>
          </a:xfrm>
          <a:prstGeom prst="ellipse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Oval 8"/>
          <p:cNvSpPr/>
          <p:nvPr/>
        </p:nvSpPr>
        <p:spPr bwMode="auto">
          <a:xfrm>
            <a:off x="8766025" y="3735041"/>
            <a:ext cx="709361" cy="709361"/>
          </a:xfrm>
          <a:prstGeom prst="ellipse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0" name="Content Placeholder 2"/>
          <p:cNvSpPr txBox="1">
            <a:spLocks/>
          </p:cNvSpPr>
          <p:nvPr/>
        </p:nvSpPr>
        <p:spPr bwMode="white">
          <a:xfrm>
            <a:off x="569122" y="5030027"/>
            <a:ext cx="10817225" cy="468746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  <a:prstDash val="dash"/>
          </a:ln>
        </p:spPr>
        <p:txBody>
          <a:bodyPr vert="horz" wrap="square" lIns="0" tIns="0" rIns="0" bIns="0" rtlCol="0">
            <a:norm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32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231775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457200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630238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801687" indent="0" algn="l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499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681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8863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045" indent="-228591" algn="l" defTabSz="914363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91440"/>
            <a:r>
              <a:rPr lang="hr-HR" sz="2400" dirty="0" smtClean="0">
                <a:latin typeface="Inconsolata"/>
                <a:cs typeface="Inconsolata"/>
              </a:rPr>
              <a:t>CPU: </a:t>
            </a:r>
            <a:r>
              <a:rPr lang="hr-HR" sz="2400" dirty="0">
                <a:latin typeface="Inconsolata"/>
                <a:cs typeface="Inconsolata"/>
              </a:rPr>
              <a:t>2399.998 MHz</a:t>
            </a:r>
            <a:endParaRPr lang="en-US" sz="2400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36804866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String Interpolation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48996" y="3631626"/>
            <a:ext cx="8230599" cy="1140452"/>
          </a:xfrm>
          <a:ln>
            <a:solidFill>
              <a:schemeClr val="tx2"/>
            </a:solidFill>
            <a:prstDash val="dash"/>
          </a:ln>
        </p:spPr>
        <p:txBody>
          <a:bodyPr/>
          <a:lstStyle/>
          <a:p>
            <a:r>
              <a:rPr lang="en-US" dirty="0" err="1" smtClean="0">
                <a:latin typeface="Inconsolata"/>
                <a:cs typeface="Inconsolata"/>
              </a:rPr>
              <a:t>apple_count</a:t>
            </a:r>
            <a:r>
              <a:rPr lang="en-US" dirty="0" smtClean="0">
                <a:latin typeface="Inconsolata"/>
                <a:cs typeface="Inconsolata"/>
              </a:rPr>
              <a:t> = </a:t>
            </a:r>
            <a:r>
              <a:rPr lang="en-US" dirty="0">
                <a:latin typeface="Inconsolata"/>
                <a:cs typeface="Inconsolata"/>
              </a:rPr>
              <a:t>4</a:t>
            </a:r>
          </a:p>
          <a:p>
            <a:r>
              <a:rPr lang="en-US" dirty="0">
                <a:latin typeface="Inconsolata"/>
                <a:cs typeface="Inconsolata"/>
              </a:rPr>
              <a:t>puts "I have #</a:t>
            </a:r>
            <a:r>
              <a:rPr lang="en-US" dirty="0" smtClean="0">
                <a:latin typeface="Inconsolata"/>
                <a:cs typeface="Inconsolata"/>
              </a:rPr>
              <a:t>{</a:t>
            </a:r>
            <a:r>
              <a:rPr lang="en-US" dirty="0" err="1">
                <a:latin typeface="Inconsolata"/>
                <a:cs typeface="Inconsolata"/>
              </a:rPr>
              <a:t>apple_count</a:t>
            </a:r>
            <a:r>
              <a:rPr lang="en-US" dirty="0" smtClean="0">
                <a:latin typeface="Inconsolata"/>
                <a:cs typeface="Inconsolata"/>
              </a:rPr>
              <a:t>} </a:t>
            </a:r>
            <a:r>
              <a:rPr lang="en-US" dirty="0">
                <a:latin typeface="Inconsolata"/>
                <a:cs typeface="Inconsolata"/>
              </a:rPr>
              <a:t>apples</a:t>
            </a:r>
            <a:r>
              <a:rPr lang="en-US" dirty="0" smtClean="0">
                <a:latin typeface="Inconsolata"/>
                <a:cs typeface="Inconsolata"/>
              </a:rPr>
              <a:t>"</a:t>
            </a:r>
          </a:p>
        </p:txBody>
      </p:sp>
      <p:sp>
        <p:nvSpPr>
          <p:cNvPr id="5" name="TextBox 4"/>
          <p:cNvSpPr txBox="1"/>
          <p:nvPr/>
        </p:nvSpPr>
        <p:spPr bwMode="white">
          <a:xfrm>
            <a:off x="2262279" y="4047832"/>
            <a:ext cx="8225569" cy="456373"/>
          </a:xfrm>
          <a:prstGeom prst="rect">
            <a:avLst/>
          </a:prstGeom>
        </p:spPr>
        <p:txBody>
          <a:bodyPr vert="horz" wrap="none" lIns="91440" tIns="91440" rIns="91440" bIns="91440" rtlCol="0">
            <a:noAutofit/>
          </a:bodyPr>
          <a:lstStyle/>
          <a:p>
            <a:endParaRPr lang="en-US" sz="2800" dirty="0">
              <a:latin typeface="Inconsolata"/>
              <a:cs typeface="Inconsolata"/>
            </a:endParaRPr>
          </a:p>
        </p:txBody>
      </p:sp>
      <p:sp>
        <p:nvSpPr>
          <p:cNvPr id="6" name="TextBox 5"/>
          <p:cNvSpPr txBox="1"/>
          <p:nvPr/>
        </p:nvSpPr>
        <p:spPr bwMode="white">
          <a:xfrm>
            <a:off x="2252356" y="4732392"/>
            <a:ext cx="8225569" cy="575427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7" name="Subtitle 2"/>
          <p:cNvSpPr txBox="1">
            <a:spLocks/>
          </p:cNvSpPr>
          <p:nvPr/>
        </p:nvSpPr>
        <p:spPr bwMode="white">
          <a:xfrm>
            <a:off x="2248996" y="2940727"/>
            <a:ext cx="8230599" cy="581284"/>
          </a:xfrm>
          <a:prstGeom prst="rect">
            <a:avLst/>
          </a:prstGeom>
          <a:solidFill>
            <a:schemeClr val="bg1">
              <a:lumMod val="85000"/>
              <a:alpha val="50000"/>
            </a:schemeClr>
          </a:solidFill>
          <a:ln>
            <a:noFill/>
            <a:prstDash val="dash"/>
          </a:ln>
        </p:spPr>
        <p:txBody>
          <a:bodyPr vert="horz" wrap="square" lIns="91440" tIns="91440" rIns="91440" bIns="91440" rtlCol="0">
            <a:noAutofit/>
          </a:bodyPr>
          <a:lstStyle>
            <a:lvl1pPr marL="0" indent="0" algn="l" defTabSz="914363" rtl="0" eaLnBrk="1" latinLnBrk="0" hangingPunct="1">
              <a:lnSpc>
                <a:spcPct val="100000"/>
              </a:lnSpc>
              <a:spcBef>
                <a:spcPts val="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accent3">
                    <a:lumMod val="50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182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363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4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545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20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727" indent="0" algn="ctr" defTabSz="914363" rtl="0" eaLnBrk="1" latinLnBrk="0" hangingPunct="1">
              <a:lnSpc>
                <a:spcPct val="100000"/>
              </a:lnSpc>
              <a:spcBef>
                <a:spcPts val="600"/>
              </a:spcBef>
              <a:buSzPct val="90000"/>
              <a:buFont typeface="Arial" pitchFamily="34" charset="0"/>
              <a:buNone/>
              <a:defRPr sz="1800" kern="1200" baseline="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5909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090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272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454" indent="0" algn="ctr" defTabSz="914363" rtl="0" eaLnBrk="1" latinLnBrk="0" hangingPunct="1">
              <a:spcBef>
                <a:spcPct val="20000"/>
              </a:spcBef>
              <a:buFont typeface="Arial" pitchFamily="34" charset="0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>
                <a:latin typeface="Inconsolata"/>
                <a:cs typeface="Inconsolata"/>
              </a:rPr>
              <a:t>I have 4 </a:t>
            </a:r>
            <a:r>
              <a:rPr lang="en-US" dirty="0" smtClean="0">
                <a:latin typeface="Inconsolata"/>
                <a:cs typeface="Inconsolata"/>
              </a:rPr>
              <a:t>apples</a:t>
            </a:r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r>
              <a:rPr lang="en-US" dirty="0">
                <a:solidFill>
                  <a:srgbClr val="3E4346"/>
                </a:solidFill>
                <a:cs typeface="Inconsolata"/>
              </a:rPr>
              <a:t>http://</a:t>
            </a:r>
            <a:r>
              <a:rPr lang="en-US" dirty="0" err="1">
                <a:solidFill>
                  <a:srgbClr val="3E4346"/>
                </a:solidFill>
                <a:cs typeface="Inconsolata"/>
              </a:rPr>
              <a:t>en.wikipedia.org</a:t>
            </a:r>
            <a:r>
              <a:rPr lang="en-US" dirty="0">
                <a:solidFill>
                  <a:srgbClr val="3E4346"/>
                </a:solidFill>
                <a:cs typeface="Inconsolata"/>
              </a:rPr>
              <a:t>/wiki/</a:t>
            </a:r>
            <a:r>
              <a:rPr lang="en-US" dirty="0" err="1">
                <a:solidFill>
                  <a:srgbClr val="3E4346"/>
                </a:solidFill>
                <a:cs typeface="Inconsolata"/>
              </a:rPr>
              <a:t>String_interpolation#Ruby</a:t>
            </a:r>
            <a:endParaRPr lang="en-US" dirty="0">
              <a:solidFill>
                <a:srgbClr val="3E4346"/>
              </a:solidFill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24646317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node's IP Address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file </a:t>
            </a:r>
            <a:r>
              <a:rPr lang="en-US" sz="2000" dirty="0"/>
              <a:t>"/</a:t>
            </a:r>
            <a:r>
              <a:rPr lang="en-US" sz="2000" dirty="0" err="1"/>
              <a:t>etc</a:t>
            </a:r>
            <a:r>
              <a:rPr lang="en-US" sz="2000" dirty="0"/>
              <a:t>/</a:t>
            </a:r>
            <a:r>
              <a:rPr lang="en-US" sz="2000" dirty="0" err="1"/>
              <a:t>motd</a:t>
            </a:r>
            <a:r>
              <a:rPr lang="en-US" sz="2000" dirty="0"/>
              <a:t>" do</a:t>
            </a:r>
          </a:p>
          <a:p>
            <a:r>
              <a:rPr lang="en-US" sz="2000" dirty="0"/>
              <a:t>  content "Property of ..</a:t>
            </a:r>
            <a:r>
              <a:rPr lang="en-US" sz="2000" dirty="0" smtClean="0"/>
              <a:t>.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IPADDRESS: #{node["</a:t>
            </a:r>
            <a:r>
              <a:rPr lang="en-US" sz="2000" dirty="0" err="1" smtClean="0"/>
              <a:t>ipaddress</a:t>
            </a:r>
            <a:r>
              <a:rPr lang="en-US" sz="2000" dirty="0" smtClean="0"/>
              <a:t>"]}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HOSTNAME : banana-stand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MEMORY   : </a:t>
            </a:r>
            <a:r>
              <a:rPr lang="en-US" sz="2000" dirty="0"/>
              <a:t>502272 </a:t>
            </a:r>
            <a:r>
              <a:rPr lang="en-US" sz="2000" dirty="0" err="1" smtClean="0"/>
              <a:t>kB</a:t>
            </a:r>
            <a:endParaRPr lang="en-US" sz="2000" dirty="0" smtClean="0"/>
          </a:p>
          <a:p>
            <a:r>
              <a:rPr lang="en-US" sz="2000" dirty="0" smtClean="0"/>
              <a:t>  CPU      : 2399.998 MHz</a:t>
            </a:r>
            <a:endParaRPr lang="en-US" sz="2000" dirty="0"/>
          </a:p>
          <a:p>
            <a:r>
              <a:rPr lang="en-US" sz="2000" dirty="0" smtClean="0"/>
              <a:t>"</a:t>
            </a:r>
            <a:endParaRPr lang="en-US" sz="2000" dirty="0"/>
          </a:p>
          <a:p>
            <a:r>
              <a:rPr lang="en-US" sz="2000" dirty="0"/>
              <a:t>  mode "0644"</a:t>
            </a:r>
          </a:p>
          <a:p>
            <a:r>
              <a:rPr lang="en-US" sz="2000" dirty="0"/>
              <a:t>  owner "root"</a:t>
            </a:r>
          </a:p>
          <a:p>
            <a:r>
              <a:rPr lang="en-US" sz="2000" dirty="0"/>
              <a:t>  group "root"</a:t>
            </a:r>
          </a:p>
          <a:p>
            <a:r>
              <a:rPr lang="en-US" sz="2000" dirty="0"/>
              <a:t>end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setup/recipes/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41359" y="2773210"/>
            <a:ext cx="10803205" cy="38946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62144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node's hostname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file </a:t>
            </a:r>
            <a:r>
              <a:rPr lang="en-US" sz="2000" dirty="0"/>
              <a:t>"/</a:t>
            </a:r>
            <a:r>
              <a:rPr lang="en-US" sz="2000" dirty="0" err="1"/>
              <a:t>etc</a:t>
            </a:r>
            <a:r>
              <a:rPr lang="en-US" sz="2000" dirty="0"/>
              <a:t>/</a:t>
            </a:r>
            <a:r>
              <a:rPr lang="en-US" sz="2000" dirty="0" err="1"/>
              <a:t>motd</a:t>
            </a:r>
            <a:r>
              <a:rPr lang="en-US" sz="2000" dirty="0"/>
              <a:t>" do</a:t>
            </a:r>
          </a:p>
          <a:p>
            <a:r>
              <a:rPr lang="en-US" sz="2000" dirty="0"/>
              <a:t>  content "Property of ..</a:t>
            </a:r>
            <a:r>
              <a:rPr lang="en-US" sz="2000" dirty="0" smtClean="0"/>
              <a:t>.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IPADDRESS: #{node["</a:t>
            </a:r>
            <a:r>
              <a:rPr lang="en-US" sz="2000" dirty="0" err="1" smtClean="0"/>
              <a:t>ipaddress</a:t>
            </a:r>
            <a:r>
              <a:rPr lang="en-US" sz="2000" dirty="0" smtClean="0"/>
              <a:t>"]}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HOSTNAME </a:t>
            </a:r>
            <a:r>
              <a:rPr lang="en-US" sz="2000" dirty="0"/>
              <a:t>: #{node[</a:t>
            </a:r>
            <a:r>
              <a:rPr lang="en-US" sz="2000" dirty="0" smtClean="0"/>
              <a:t>"hostname"</a:t>
            </a:r>
            <a:r>
              <a:rPr lang="en-US" sz="2000" dirty="0"/>
              <a:t>]</a:t>
            </a:r>
            <a:r>
              <a:rPr lang="en-US" sz="2000" dirty="0" smtClean="0"/>
              <a:t>}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MEMORY   : </a:t>
            </a:r>
            <a:r>
              <a:rPr lang="en-US" sz="2000" dirty="0"/>
              <a:t>502272 </a:t>
            </a:r>
            <a:r>
              <a:rPr lang="en-US" sz="2000" dirty="0" err="1" smtClean="0"/>
              <a:t>kB</a:t>
            </a:r>
            <a:endParaRPr lang="en-US" sz="2000" dirty="0" smtClean="0"/>
          </a:p>
          <a:p>
            <a:r>
              <a:rPr lang="en-US" sz="2000" dirty="0" smtClean="0"/>
              <a:t>  CPU      : 2399.998 MHz</a:t>
            </a:r>
            <a:endParaRPr lang="en-US" sz="2000" dirty="0"/>
          </a:p>
          <a:p>
            <a:r>
              <a:rPr lang="en-US" sz="2000" dirty="0" smtClean="0"/>
              <a:t>"</a:t>
            </a:r>
            <a:endParaRPr lang="en-US" sz="2000" dirty="0"/>
          </a:p>
          <a:p>
            <a:r>
              <a:rPr lang="en-US" sz="2000" dirty="0"/>
              <a:t>  mode "0644"</a:t>
            </a:r>
          </a:p>
          <a:p>
            <a:r>
              <a:rPr lang="en-US" sz="2000" dirty="0"/>
              <a:t>  owner "root"</a:t>
            </a:r>
          </a:p>
          <a:p>
            <a:r>
              <a:rPr lang="en-US" sz="2000" dirty="0"/>
              <a:t>  group "root"</a:t>
            </a:r>
          </a:p>
          <a:p>
            <a:r>
              <a:rPr lang="en-US" sz="2000" dirty="0"/>
              <a:t>end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setup/recipes/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51280" y="3130371"/>
            <a:ext cx="10803205" cy="38946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90129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Details about the Node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Update the MOTD file contents, in the "setup" cookbook, to include node details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Displaying system details in the MOTD definitely sounds useful.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6280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node's total memory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file </a:t>
            </a:r>
            <a:r>
              <a:rPr lang="en-US" sz="2000" dirty="0"/>
              <a:t>"/</a:t>
            </a:r>
            <a:r>
              <a:rPr lang="en-US" sz="2000" dirty="0" err="1"/>
              <a:t>etc</a:t>
            </a:r>
            <a:r>
              <a:rPr lang="en-US" sz="2000" dirty="0"/>
              <a:t>/</a:t>
            </a:r>
            <a:r>
              <a:rPr lang="en-US" sz="2000" dirty="0" err="1"/>
              <a:t>motd</a:t>
            </a:r>
            <a:r>
              <a:rPr lang="en-US" sz="2000" dirty="0"/>
              <a:t>" do</a:t>
            </a:r>
          </a:p>
          <a:p>
            <a:r>
              <a:rPr lang="en-US" sz="2000" dirty="0"/>
              <a:t>  content "Property of ..</a:t>
            </a:r>
            <a:r>
              <a:rPr lang="en-US" sz="2000" dirty="0" smtClean="0"/>
              <a:t>.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IPADDRESS: #{node["</a:t>
            </a:r>
            <a:r>
              <a:rPr lang="en-US" sz="2000" dirty="0" err="1" smtClean="0"/>
              <a:t>ipaddress</a:t>
            </a:r>
            <a:r>
              <a:rPr lang="en-US" sz="2000" dirty="0" smtClean="0"/>
              <a:t>"]}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HOSTNAME </a:t>
            </a:r>
            <a:r>
              <a:rPr lang="en-US" sz="2000" dirty="0"/>
              <a:t>: #{node[</a:t>
            </a:r>
            <a:r>
              <a:rPr lang="en-US" sz="2000" dirty="0" smtClean="0"/>
              <a:t>"hostname"</a:t>
            </a:r>
            <a:r>
              <a:rPr lang="en-US" sz="2000" dirty="0"/>
              <a:t>]</a:t>
            </a:r>
            <a:r>
              <a:rPr lang="en-US" sz="2000" dirty="0" smtClean="0"/>
              <a:t>}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MEMORY   : #{</a:t>
            </a:r>
            <a:r>
              <a:rPr lang="en-US" sz="2000" dirty="0"/>
              <a:t>node["memory"]["total"</a:t>
            </a:r>
            <a:r>
              <a:rPr lang="en-US" sz="2000" dirty="0" smtClean="0"/>
              <a:t>]}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CPU      : 2399.998 MHz</a:t>
            </a:r>
            <a:endParaRPr lang="en-US" sz="2000" dirty="0"/>
          </a:p>
          <a:p>
            <a:r>
              <a:rPr lang="en-US" sz="2000" dirty="0" smtClean="0"/>
              <a:t>"</a:t>
            </a:r>
            <a:endParaRPr lang="en-US" sz="2000" dirty="0"/>
          </a:p>
          <a:p>
            <a:r>
              <a:rPr lang="en-US" sz="2000" dirty="0"/>
              <a:t>  mode "0644"</a:t>
            </a:r>
          </a:p>
          <a:p>
            <a:r>
              <a:rPr lang="en-US" sz="2000" dirty="0"/>
              <a:t>  owner "root"</a:t>
            </a:r>
          </a:p>
          <a:p>
            <a:r>
              <a:rPr lang="en-US" sz="2000" dirty="0"/>
              <a:t>  group "root"</a:t>
            </a:r>
          </a:p>
          <a:p>
            <a:r>
              <a:rPr lang="en-US" sz="2000" dirty="0"/>
              <a:t>end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setup/recipes/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31436" y="3497455"/>
            <a:ext cx="10803205" cy="38946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58073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Using the node's CPU MHz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file </a:t>
            </a:r>
            <a:r>
              <a:rPr lang="en-US" sz="2000" dirty="0"/>
              <a:t>"/</a:t>
            </a:r>
            <a:r>
              <a:rPr lang="en-US" sz="2000" dirty="0" err="1"/>
              <a:t>etc</a:t>
            </a:r>
            <a:r>
              <a:rPr lang="en-US" sz="2000" dirty="0"/>
              <a:t>/</a:t>
            </a:r>
            <a:r>
              <a:rPr lang="en-US" sz="2000" dirty="0" err="1"/>
              <a:t>motd</a:t>
            </a:r>
            <a:r>
              <a:rPr lang="en-US" sz="2000" dirty="0"/>
              <a:t>" do</a:t>
            </a:r>
          </a:p>
          <a:p>
            <a:r>
              <a:rPr lang="en-US" sz="2000" dirty="0"/>
              <a:t>  content "Property of ..</a:t>
            </a:r>
            <a:r>
              <a:rPr lang="en-US" sz="2000" dirty="0" smtClean="0"/>
              <a:t>.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IPADDRESS: #{node["</a:t>
            </a:r>
            <a:r>
              <a:rPr lang="en-US" sz="2000" dirty="0" err="1" smtClean="0"/>
              <a:t>ipaddress</a:t>
            </a:r>
            <a:r>
              <a:rPr lang="en-US" sz="2000" dirty="0" smtClean="0"/>
              <a:t>"]}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HOSTNAME </a:t>
            </a:r>
            <a:r>
              <a:rPr lang="en-US" sz="2000" dirty="0"/>
              <a:t>: #{node[</a:t>
            </a:r>
            <a:r>
              <a:rPr lang="en-US" sz="2000" dirty="0" smtClean="0"/>
              <a:t>"hostname"</a:t>
            </a:r>
            <a:r>
              <a:rPr lang="en-US" sz="2000" dirty="0"/>
              <a:t>]</a:t>
            </a:r>
            <a:r>
              <a:rPr lang="en-US" sz="2000" dirty="0" smtClean="0"/>
              <a:t>}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MEMORY   : #{</a:t>
            </a:r>
            <a:r>
              <a:rPr lang="en-US" sz="2000" dirty="0"/>
              <a:t>node["memory"]["total"</a:t>
            </a:r>
            <a:r>
              <a:rPr lang="en-US" sz="2000" dirty="0" smtClean="0"/>
              <a:t>]}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CPU      : #{</a:t>
            </a:r>
            <a:r>
              <a:rPr lang="en-US" sz="2000" dirty="0"/>
              <a:t>node["</a:t>
            </a:r>
            <a:r>
              <a:rPr lang="en-US" sz="2000" dirty="0" err="1"/>
              <a:t>cpu</a:t>
            </a:r>
            <a:r>
              <a:rPr lang="en-US" sz="2000" dirty="0"/>
              <a:t>"]["0"]["</a:t>
            </a:r>
            <a:r>
              <a:rPr lang="en-US" sz="2000" dirty="0" err="1"/>
              <a:t>mhz</a:t>
            </a:r>
            <a:r>
              <a:rPr lang="en-US" sz="2000" dirty="0"/>
              <a:t>"</a:t>
            </a:r>
            <a:r>
              <a:rPr lang="en-US" sz="2000" dirty="0" smtClean="0"/>
              <a:t>]}</a:t>
            </a:r>
          </a:p>
          <a:p>
            <a:r>
              <a:rPr lang="en-US" sz="2000" dirty="0" smtClean="0"/>
              <a:t>"</a:t>
            </a:r>
          </a:p>
          <a:p>
            <a:r>
              <a:rPr lang="en-US" sz="2000" dirty="0" smtClean="0"/>
              <a:t>  </a:t>
            </a:r>
            <a:r>
              <a:rPr lang="en-US" sz="2000" dirty="0"/>
              <a:t>mode "0644"</a:t>
            </a:r>
          </a:p>
          <a:p>
            <a:r>
              <a:rPr lang="en-US" sz="2000" dirty="0"/>
              <a:t>  owner "root"</a:t>
            </a:r>
          </a:p>
          <a:p>
            <a:r>
              <a:rPr lang="en-US" sz="2000" dirty="0"/>
              <a:t>  group "root"</a:t>
            </a:r>
          </a:p>
          <a:p>
            <a:r>
              <a:rPr lang="en-US" sz="2000" dirty="0"/>
              <a:t>end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setup/recipes/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31436" y="3894301"/>
            <a:ext cx="10803205" cy="389466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06854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Node details in the MOTD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 smtClean="0"/>
              <a:t>The file resource named "/</a:t>
            </a:r>
            <a:r>
              <a:rPr lang="en-US" dirty="0" err="1" smtClean="0"/>
              <a:t>etc</a:t>
            </a:r>
            <a:r>
              <a:rPr lang="en-US" dirty="0" smtClean="0"/>
              <a:t>/</a:t>
            </a:r>
            <a:r>
              <a:rPr lang="en-US" dirty="0" err="1" smtClean="0"/>
              <a:t>motd</a:t>
            </a:r>
            <a:r>
              <a:rPr lang="en-US" dirty="0" smtClean="0"/>
              <a:t>" is created with the content that includes the node details:</a:t>
            </a:r>
          </a:p>
          <a:p>
            <a:endParaRPr lang="en-US" dirty="0"/>
          </a:p>
          <a:p>
            <a:pPr marL="914382" lvl="1" indent="-457200" algn="l">
              <a:buFont typeface="Wingdings" charset="2"/>
              <a:buChar char="q"/>
            </a:pPr>
            <a:r>
              <a:rPr lang="en-US" dirty="0" err="1" smtClean="0">
                <a:solidFill>
                  <a:schemeClr val="tx1"/>
                </a:solidFill>
              </a:rPr>
              <a:t>ipaddress</a:t>
            </a:r>
            <a:endParaRPr lang="en-US" dirty="0" smtClean="0">
              <a:solidFill>
                <a:schemeClr val="tx1"/>
              </a:solidFill>
            </a:endParaRPr>
          </a:p>
          <a:p>
            <a:pPr marL="914382" lvl="1" indent="-457200" algn="l">
              <a:buFont typeface="Wingdings" charset="2"/>
              <a:buChar char="q"/>
            </a:pPr>
            <a:r>
              <a:rPr lang="en-US" dirty="0" smtClean="0">
                <a:solidFill>
                  <a:schemeClr val="tx1"/>
                </a:solidFill>
              </a:rPr>
              <a:t>hostname</a:t>
            </a:r>
          </a:p>
          <a:p>
            <a:pPr marL="914382" lvl="1" indent="-457200" algn="l">
              <a:buFont typeface="Wingdings" charset="2"/>
              <a:buChar char="q"/>
            </a:pPr>
            <a:r>
              <a:rPr lang="en-US" dirty="0" smtClean="0">
                <a:solidFill>
                  <a:schemeClr val="tx1"/>
                </a:solidFill>
              </a:rPr>
              <a:t>memory</a:t>
            </a:r>
          </a:p>
          <a:p>
            <a:pPr marL="914382" lvl="1" indent="-457200" algn="l">
              <a:buFont typeface="Wingdings" charset="2"/>
              <a:buChar char="q"/>
            </a:pPr>
            <a:r>
              <a:rPr lang="en-US" dirty="0" err="1" smtClean="0">
                <a:solidFill>
                  <a:schemeClr val="tx1"/>
                </a:solidFill>
              </a:rPr>
              <a:t>cpu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smtClean="0">
                <a:solidFill>
                  <a:schemeClr val="tx1"/>
                </a:solidFill>
              </a:rPr>
              <a:t>in MHz</a:t>
            </a:r>
          </a:p>
        </p:txBody>
      </p:sp>
    </p:spTree>
    <p:extLst>
      <p:ext uri="{BB962C8B-B14F-4D97-AF65-F5344CB8AC3E}">
        <p14:creationId xmlns:p14="http://schemas.microsoft.com/office/powerpoint/2010/main" val="16905835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Changes Mean a New Version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 smtClean="0">
                <a:latin typeface="Inconsolata"/>
                <a:cs typeface="Inconsolata"/>
              </a:rPr>
              <a:t>kitchen converge</a:t>
            </a:r>
            <a:r>
              <a:rPr lang="en-US" dirty="0" smtClean="0"/>
              <a:t> for the "setup" cookbook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Update the version of the "setup" cookbook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/>
              <a:t>Commit the changes to the "setup" cookbook to version control </a:t>
            </a:r>
          </a:p>
          <a:p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Let's run the tests, bump the version number and check in the code to source control.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53656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Cookbook Versions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3043079"/>
          </a:xfrm>
        </p:spPr>
        <p:txBody>
          <a:bodyPr/>
          <a:lstStyle/>
          <a:p>
            <a:r>
              <a:rPr lang="en-US" dirty="0"/>
              <a:t>A </a:t>
            </a:r>
            <a:r>
              <a:rPr lang="en-US" dirty="0" smtClean="0"/>
              <a:t>cookbook </a:t>
            </a:r>
            <a:r>
              <a:rPr lang="en-US" dirty="0"/>
              <a:t>version represents a set of functionality that is different from the cookbook on which it is based. A version may exist for many reasons, such as ensuring the correct use of a third-party component, updating a bug fix, or adding an improvement</a:t>
            </a:r>
            <a:r>
              <a:rPr lang="en-US" dirty="0" smtClean="0"/>
              <a:t>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39579" y="6360353"/>
            <a:ext cx="6688183" cy="393100"/>
          </a:xfrm>
        </p:spPr>
        <p:txBody>
          <a:bodyPr>
            <a:normAutofit/>
          </a:bodyPr>
          <a:lstStyle/>
          <a:p>
            <a:pPr algn="ctr"/>
            <a:r>
              <a:rPr lang="en-US" sz="1800" dirty="0" smtClean="0">
                <a:solidFill>
                  <a:srgbClr val="3E4346"/>
                </a:solidFill>
                <a:cs typeface="Inconsolata"/>
              </a:rPr>
              <a:t>https://</a:t>
            </a:r>
            <a:r>
              <a:rPr lang="en-US" sz="1800" dirty="0" err="1" smtClean="0">
                <a:solidFill>
                  <a:srgbClr val="3E4346"/>
                </a:solidFill>
                <a:cs typeface="Inconsolata"/>
              </a:rPr>
              <a:t>docs.chef.io</a:t>
            </a:r>
            <a:r>
              <a:rPr lang="en-US" sz="1800" dirty="0">
                <a:solidFill>
                  <a:srgbClr val="3E4346"/>
                </a:solidFill>
                <a:cs typeface="Inconsolata"/>
              </a:rPr>
              <a:t>/</a:t>
            </a:r>
            <a:r>
              <a:rPr lang="en-US" sz="1800" dirty="0" err="1">
                <a:solidFill>
                  <a:srgbClr val="3E4346"/>
                </a:solidFill>
                <a:cs typeface="Inconsolata"/>
              </a:rPr>
              <a:t>cookbook_versions.html</a:t>
            </a:r>
            <a:endParaRPr lang="en-US" sz="1800" dirty="0">
              <a:solidFill>
                <a:srgbClr val="3E4346"/>
              </a:solidFill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6487453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Semantic Versions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3043079"/>
          </a:xfrm>
        </p:spPr>
        <p:txBody>
          <a:bodyPr/>
          <a:lstStyle/>
          <a:p>
            <a:r>
              <a:rPr lang="en-US" sz="2400" dirty="0"/>
              <a:t>Given a version number </a:t>
            </a:r>
            <a:r>
              <a:rPr lang="en-US" sz="2400" b="1" dirty="0">
                <a:solidFill>
                  <a:schemeClr val="accent4"/>
                </a:solidFill>
              </a:rPr>
              <a:t>MAJOR</a:t>
            </a:r>
            <a:r>
              <a:rPr lang="en-US" sz="2400" b="1" dirty="0"/>
              <a:t>.</a:t>
            </a:r>
            <a:r>
              <a:rPr lang="en-US" sz="2400" b="1" dirty="0">
                <a:solidFill>
                  <a:schemeClr val="accent5"/>
                </a:solidFill>
              </a:rPr>
              <a:t>MINOR</a:t>
            </a:r>
            <a:r>
              <a:rPr lang="en-US" sz="2400" b="1" dirty="0"/>
              <a:t>.</a:t>
            </a:r>
            <a:r>
              <a:rPr lang="en-US" sz="2400" b="1" dirty="0">
                <a:solidFill>
                  <a:schemeClr val="accent6"/>
                </a:solidFill>
              </a:rPr>
              <a:t>PATCH</a:t>
            </a:r>
            <a:r>
              <a:rPr lang="en-US" sz="2400" dirty="0"/>
              <a:t>, increment the:</a:t>
            </a:r>
          </a:p>
          <a:p>
            <a:endParaRPr lang="en-US" sz="2400" dirty="0"/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sz="2000" b="1" dirty="0">
                <a:solidFill>
                  <a:schemeClr val="accent4"/>
                </a:solidFill>
              </a:rPr>
              <a:t>MAJOR</a:t>
            </a:r>
            <a:r>
              <a:rPr lang="en-US" sz="2000" dirty="0">
                <a:solidFill>
                  <a:schemeClr val="accent4"/>
                </a:solidFill>
              </a:rPr>
              <a:t> </a:t>
            </a:r>
            <a:r>
              <a:rPr lang="en-US" sz="2000" dirty="0"/>
              <a:t>version when you make incompatible API changes,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sz="2000" b="1" dirty="0">
                <a:solidFill>
                  <a:schemeClr val="accent5"/>
                </a:solidFill>
              </a:rPr>
              <a:t>MINOR</a:t>
            </a:r>
            <a:r>
              <a:rPr lang="en-US" sz="2000" dirty="0">
                <a:solidFill>
                  <a:schemeClr val="accent5"/>
                </a:solidFill>
              </a:rPr>
              <a:t> </a:t>
            </a:r>
            <a:r>
              <a:rPr lang="en-US" sz="2000" dirty="0"/>
              <a:t>version when you add functionality in a backwards-compatible manner, and</a:t>
            </a:r>
          </a:p>
          <a:p>
            <a:pPr marL="342900" indent="-342900">
              <a:lnSpc>
                <a:spcPct val="120000"/>
              </a:lnSpc>
              <a:buFont typeface="Arial"/>
              <a:buChar char="•"/>
            </a:pPr>
            <a:r>
              <a:rPr lang="en-US" sz="2000" b="1" dirty="0">
                <a:solidFill>
                  <a:srgbClr val="FDB714"/>
                </a:solidFill>
              </a:rPr>
              <a:t>PATCH</a:t>
            </a:r>
            <a:r>
              <a:rPr lang="en-US" sz="2000" dirty="0">
                <a:solidFill>
                  <a:srgbClr val="FDB714"/>
                </a:solidFill>
              </a:rPr>
              <a:t> </a:t>
            </a:r>
            <a:r>
              <a:rPr lang="en-US" sz="2000" dirty="0"/>
              <a:t>version when you make backwards-compatible bug fixes</a:t>
            </a:r>
            <a:r>
              <a:rPr lang="en-US" sz="2000" dirty="0" smtClean="0"/>
              <a:t>.</a:t>
            </a:r>
          </a:p>
          <a:p>
            <a:endParaRPr lang="en-US" sz="2400" dirty="0"/>
          </a:p>
        </p:txBody>
      </p:sp>
      <p:sp>
        <p:nvSpPr>
          <p:cNvPr id="5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39579" y="6360353"/>
            <a:ext cx="6688183" cy="393100"/>
          </a:xfrm>
        </p:spPr>
        <p:txBody>
          <a:bodyPr>
            <a:normAutofit/>
          </a:bodyPr>
          <a:lstStyle/>
          <a:p>
            <a:pPr algn="ctr"/>
            <a:r>
              <a:rPr lang="en-US" sz="1800" dirty="0" smtClean="0">
                <a:solidFill>
                  <a:srgbClr val="3E4346"/>
                </a:solidFill>
                <a:cs typeface="Inconsolata"/>
              </a:rPr>
              <a:t>http://</a:t>
            </a:r>
            <a:r>
              <a:rPr lang="en-US" sz="1800" dirty="0" err="1" smtClean="0">
                <a:solidFill>
                  <a:srgbClr val="3E4346"/>
                </a:solidFill>
                <a:cs typeface="Inconsolata"/>
              </a:rPr>
              <a:t>semver.org</a:t>
            </a:r>
            <a:endParaRPr lang="en-US" sz="1800" dirty="0">
              <a:solidFill>
                <a:srgbClr val="3E4346"/>
              </a:solidFill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33974187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Update the Cookbook Version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name             'setup'</a:t>
            </a:r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setup'</a:t>
            </a:r>
          </a:p>
          <a:p>
            <a:r>
              <a:rPr lang="en-US" dirty="0" err="1"/>
              <a:t>long_description</a:t>
            </a:r>
            <a:r>
              <a:rPr lang="en-US" dirty="0"/>
              <a:t> 'Installs/Configures setup'</a:t>
            </a:r>
          </a:p>
          <a:p>
            <a:r>
              <a:rPr lang="en-US" dirty="0"/>
              <a:t>version          '</a:t>
            </a:r>
            <a:r>
              <a:rPr lang="en-US" dirty="0" smtClean="0"/>
              <a:t>0.2.0</a:t>
            </a:r>
            <a:r>
              <a:rPr lang="en-US" dirty="0"/>
              <a:t>'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2"/>
          </p:nvPr>
        </p:nvSpPr>
        <p:spPr>
          <a:xfrm>
            <a:off x="466072" y="4056621"/>
            <a:ext cx="11194433" cy="54924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8796045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setup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"Version 0.2.0 - Added Node Details in MOTD"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6558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Node Details in the Webserver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230599" cy="3065156"/>
          </a:xfrm>
        </p:spPr>
        <p:txBody>
          <a:bodyPr>
            <a:noAutofit/>
          </a:bodyPr>
          <a:lstStyle/>
          <a:p>
            <a:r>
              <a:rPr lang="en-US" sz="2200" dirty="0" smtClean="0"/>
              <a:t>The file resource named "/</a:t>
            </a:r>
            <a:r>
              <a:rPr lang="en-US" sz="2200" dirty="0" err="1" smtClean="0"/>
              <a:t>var</a:t>
            </a:r>
            <a:r>
              <a:rPr lang="en-US" sz="2200" dirty="0" smtClean="0"/>
              <a:t>/www/html/</a:t>
            </a:r>
            <a:r>
              <a:rPr lang="en-US" sz="2200" dirty="0" err="1" smtClean="0"/>
              <a:t>index.html</a:t>
            </a:r>
            <a:r>
              <a:rPr lang="en-US" sz="2200" dirty="0" smtClean="0"/>
              <a:t>" is created with the content that includes the node details:</a:t>
            </a:r>
          </a:p>
          <a:p>
            <a:endParaRPr lang="en-US" sz="2200" dirty="0"/>
          </a:p>
          <a:p>
            <a:pPr marL="914382" lvl="1" indent="-457200" algn="l">
              <a:buFont typeface="Wingdings" charset="2"/>
              <a:buChar char="q"/>
            </a:pPr>
            <a:r>
              <a:rPr lang="en-US" sz="2000" dirty="0" err="1" smtClean="0">
                <a:solidFill>
                  <a:srgbClr val="3E4346"/>
                </a:solidFill>
              </a:rPr>
              <a:t>ipaddress</a:t>
            </a:r>
            <a:endParaRPr lang="en-US" sz="2000" dirty="0" smtClean="0">
              <a:solidFill>
                <a:srgbClr val="3E4346"/>
              </a:solidFill>
            </a:endParaRPr>
          </a:p>
          <a:p>
            <a:pPr marL="914382" lvl="1" indent="-457200" algn="l">
              <a:buFont typeface="Wingdings" charset="2"/>
              <a:buChar char="q"/>
            </a:pPr>
            <a:r>
              <a:rPr lang="en-US" sz="2000" dirty="0" smtClean="0">
                <a:solidFill>
                  <a:srgbClr val="3E4346"/>
                </a:solidFill>
              </a:rPr>
              <a:t>hostname</a:t>
            </a:r>
          </a:p>
          <a:p>
            <a:endParaRPr lang="en-US" sz="2200" dirty="0" smtClean="0">
              <a:solidFill>
                <a:srgbClr val="3E4346"/>
              </a:solidFill>
            </a:endParaRPr>
          </a:p>
          <a:p>
            <a:r>
              <a:rPr lang="en-US" sz="2200" dirty="0" smtClean="0"/>
              <a:t>Run kitchen converge for the "apache" cookbook </a:t>
            </a:r>
          </a:p>
          <a:p>
            <a:r>
              <a:rPr lang="en-US" sz="2200" dirty="0" smtClean="0"/>
              <a:t>Update the version of the "apache" cookbook</a:t>
            </a:r>
          </a:p>
          <a:p>
            <a:r>
              <a:rPr lang="en-US" sz="2200" dirty="0" smtClean="0"/>
              <a:t>Commit </a:t>
            </a:r>
            <a:r>
              <a:rPr lang="en-US" sz="2200" dirty="0"/>
              <a:t>the changes to the "setup" cookbook to version control </a:t>
            </a:r>
            <a:endParaRPr lang="en-US" sz="2200" dirty="0" smtClean="0"/>
          </a:p>
          <a:p>
            <a:endParaRPr lang="en-US" sz="2200" dirty="0" smtClean="0">
              <a:solidFill>
                <a:srgbClr val="3E4346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7772479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What questions can I answer for you?</a:t>
            </a:r>
          </a:p>
          <a:p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err="1" smtClean="0"/>
              <a:t>Ohai</a:t>
            </a: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Node Object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Node Attributes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080625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Some Useful System Data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IP Address</a:t>
            </a:r>
            <a:endParaRPr lang="en-US" dirty="0"/>
          </a:p>
          <a:p>
            <a:pPr marL="457200" indent="-457200">
              <a:buFont typeface="Wingdings" charset="2"/>
              <a:buChar char="q"/>
            </a:pPr>
            <a:r>
              <a:rPr lang="en-US" dirty="0"/>
              <a:t>hostname</a:t>
            </a:r>
          </a:p>
          <a:p>
            <a:pPr marL="457200" indent="-457200">
              <a:buFont typeface="Wingdings" charset="2"/>
              <a:buChar char="q"/>
            </a:pPr>
            <a:r>
              <a:rPr lang="en-US" dirty="0"/>
              <a:t>memory</a:t>
            </a:r>
          </a:p>
          <a:p>
            <a:pPr marL="457200" indent="-457200">
              <a:buFont typeface="Wingdings" charset="2"/>
              <a:buChar char="q"/>
            </a:pPr>
            <a:r>
              <a:rPr lang="en-US" dirty="0" smtClean="0"/>
              <a:t>CPU - </a:t>
            </a:r>
            <a:r>
              <a:rPr lang="en-US" dirty="0"/>
              <a:t>MHz</a:t>
            </a:r>
          </a:p>
        </p:txBody>
      </p:sp>
    </p:spTree>
    <p:extLst>
      <p:ext uri="{BB962C8B-B14F-4D97-AF65-F5344CB8AC3E}">
        <p14:creationId xmlns:p14="http://schemas.microsoft.com/office/powerpoint/2010/main" val="5358208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Discover the </a:t>
            </a:r>
            <a:r>
              <a:rPr lang="en-US" dirty="0" err="1" smtClean="0"/>
              <a:t>ipaddress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104.236.192.102 172.17.42.1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hostname -I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52755" y="1742674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013387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Discover the </a:t>
            </a:r>
            <a:r>
              <a:rPr lang="en-US" dirty="0" err="1" smtClean="0"/>
              <a:t>ipaddress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docker0   Link </a:t>
            </a:r>
            <a:r>
              <a:rPr lang="en-US" dirty="0" err="1"/>
              <a:t>encap:Ethernet</a:t>
            </a:r>
            <a:r>
              <a:rPr lang="en-US" dirty="0"/>
              <a:t>  </a:t>
            </a:r>
            <a:r>
              <a:rPr lang="en-US" dirty="0" err="1"/>
              <a:t>HWaddr</a:t>
            </a:r>
            <a:r>
              <a:rPr lang="en-US" dirty="0"/>
              <a:t> 00:00:00:00:00:00</a:t>
            </a:r>
          </a:p>
          <a:p>
            <a:r>
              <a:rPr lang="en-US" dirty="0"/>
              <a:t>          </a:t>
            </a:r>
            <a:r>
              <a:rPr lang="en-US" dirty="0" err="1"/>
              <a:t>inet</a:t>
            </a:r>
            <a:r>
              <a:rPr lang="en-US" dirty="0"/>
              <a:t> addr:172.17.42.1  Bcast:0.0.0.0  Mask:255.255.0.0</a:t>
            </a:r>
          </a:p>
          <a:p>
            <a:r>
              <a:rPr lang="en-US" dirty="0"/>
              <a:t>          inet6 </a:t>
            </a:r>
            <a:r>
              <a:rPr lang="en-US" dirty="0" err="1"/>
              <a:t>addr</a:t>
            </a:r>
            <a:r>
              <a:rPr lang="en-US" dirty="0"/>
              <a:t>: fe80::e081:d7ff:fe71:f146/64 </a:t>
            </a:r>
            <a:r>
              <a:rPr lang="en-US" dirty="0" err="1"/>
              <a:t>Scope:Link</a:t>
            </a:r>
            <a:endParaRPr lang="en-US" dirty="0"/>
          </a:p>
          <a:p>
            <a:r>
              <a:rPr lang="en-US" dirty="0"/>
              <a:t>          UP BROADCAST RUNNING MULTICAST  MTU:1500  Metric:1</a:t>
            </a:r>
          </a:p>
          <a:p>
            <a:r>
              <a:rPr lang="en-US" dirty="0"/>
              <a:t>          RX packets:14540 errors:0 dropped:0 overruns:0 frame:0</a:t>
            </a:r>
          </a:p>
          <a:p>
            <a:r>
              <a:rPr lang="en-US" dirty="0"/>
              <a:t>          TX packets:17427 errors:0 dropped:0 overruns:0 carrier:0</a:t>
            </a:r>
          </a:p>
          <a:p>
            <a:r>
              <a:rPr lang="en-US" dirty="0"/>
              <a:t>          collisions:0 txqueuelen:0</a:t>
            </a:r>
          </a:p>
          <a:p>
            <a:r>
              <a:rPr lang="en-US" dirty="0"/>
              <a:t>          RX bytes:872692 (852.2 </a:t>
            </a:r>
            <a:r>
              <a:rPr lang="en-US" dirty="0" err="1"/>
              <a:t>KiB</a:t>
            </a:r>
            <a:r>
              <a:rPr lang="en-US" dirty="0"/>
              <a:t>)  TX bytes:201605955 (192.2 </a:t>
            </a:r>
            <a:r>
              <a:rPr lang="en-US" dirty="0" err="1"/>
              <a:t>MiB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 smtClean="0"/>
              <a:t>eth0      </a:t>
            </a:r>
            <a:r>
              <a:rPr lang="en-US" dirty="0"/>
              <a:t>Link </a:t>
            </a:r>
            <a:r>
              <a:rPr lang="en-US" dirty="0" err="1"/>
              <a:t>encap:Ethernet</a:t>
            </a:r>
            <a:r>
              <a:rPr lang="en-US" dirty="0"/>
              <a:t>  </a:t>
            </a:r>
            <a:r>
              <a:rPr lang="en-US" dirty="0" err="1"/>
              <a:t>HWaddr</a:t>
            </a:r>
            <a:r>
              <a:rPr lang="en-US" dirty="0"/>
              <a:t> 04:01:3D:E7:09:01</a:t>
            </a:r>
          </a:p>
          <a:p>
            <a:r>
              <a:rPr lang="en-US" dirty="0"/>
              <a:t>          </a:t>
            </a:r>
            <a:r>
              <a:rPr lang="en-US" dirty="0" err="1"/>
              <a:t>inet</a:t>
            </a:r>
            <a:r>
              <a:rPr lang="en-US" dirty="0"/>
              <a:t> addr:104.236.192.102  Bcast:104.236.255.255  Mask:255.255.192.0</a:t>
            </a:r>
          </a:p>
          <a:p>
            <a:r>
              <a:rPr lang="en-US" dirty="0"/>
              <a:t>          inet6 </a:t>
            </a:r>
            <a:r>
              <a:rPr lang="en-US" dirty="0" err="1"/>
              <a:t>addr</a:t>
            </a:r>
            <a:r>
              <a:rPr lang="en-US" dirty="0"/>
              <a:t>: fe80::601:3dff:fee7:901/64 </a:t>
            </a:r>
            <a:r>
              <a:rPr lang="en-US" dirty="0" err="1"/>
              <a:t>Scope:Link</a:t>
            </a:r>
            <a:endParaRPr lang="en-US" dirty="0"/>
          </a:p>
          <a:p>
            <a:r>
              <a:rPr lang="en-US" dirty="0"/>
              <a:t>          UP BROADCAST RUNNING MULTICAST  MTU:1500  Metric:</a:t>
            </a:r>
            <a:r>
              <a:rPr lang="en-US" dirty="0" smtClean="0"/>
              <a:t>1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ifconfig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35822" y="5247872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87858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the </a:t>
            </a:r>
            <a:r>
              <a:rPr lang="en-US" dirty="0" err="1" smtClean="0"/>
              <a:t>ipaddress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file </a:t>
            </a:r>
            <a:r>
              <a:rPr lang="en-US" sz="2000" dirty="0"/>
              <a:t>"/</a:t>
            </a:r>
            <a:r>
              <a:rPr lang="en-US" sz="2000" dirty="0" err="1"/>
              <a:t>etc</a:t>
            </a:r>
            <a:r>
              <a:rPr lang="en-US" sz="2000" dirty="0"/>
              <a:t>/</a:t>
            </a:r>
            <a:r>
              <a:rPr lang="en-US" sz="2000" dirty="0" err="1"/>
              <a:t>motd</a:t>
            </a:r>
            <a:r>
              <a:rPr lang="en-US" sz="2000" dirty="0"/>
              <a:t>" do</a:t>
            </a:r>
          </a:p>
          <a:p>
            <a:r>
              <a:rPr lang="en-US" sz="2000" dirty="0"/>
              <a:t>  content "Property of ..</a:t>
            </a:r>
            <a:r>
              <a:rPr lang="en-US" sz="2000" dirty="0" smtClean="0"/>
              <a:t>.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IPADDRESS: </a:t>
            </a:r>
            <a:r>
              <a:rPr lang="en-US" sz="2000" dirty="0"/>
              <a:t>104.236.192.102</a:t>
            </a:r>
            <a:r>
              <a:rPr lang="en-US" sz="2000" dirty="0" smtClean="0"/>
              <a:t> </a:t>
            </a:r>
          </a:p>
          <a:p>
            <a:endParaRPr lang="en-US" sz="2000" dirty="0"/>
          </a:p>
          <a:p>
            <a:r>
              <a:rPr lang="en-US" sz="2000" dirty="0" smtClean="0"/>
              <a:t>"</a:t>
            </a:r>
            <a:endParaRPr lang="en-US" sz="2000" dirty="0"/>
          </a:p>
          <a:p>
            <a:r>
              <a:rPr lang="en-US" sz="2000" dirty="0"/>
              <a:t>  mode "0644"</a:t>
            </a:r>
          </a:p>
          <a:p>
            <a:r>
              <a:rPr lang="en-US" sz="2000" dirty="0"/>
              <a:t>  owner "root"</a:t>
            </a:r>
          </a:p>
          <a:p>
            <a:r>
              <a:rPr lang="en-US" sz="2000" dirty="0"/>
              <a:t>  group "root"</a:t>
            </a:r>
          </a:p>
          <a:p>
            <a:r>
              <a:rPr lang="en-US" sz="2000" dirty="0"/>
              <a:t>end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setup/recipes/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51281" y="2303538"/>
            <a:ext cx="10803205" cy="159367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6340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Discover the hostname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banana-stand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hostname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52755" y="1759608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3492933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the hostname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sz="2000" dirty="0" smtClean="0"/>
              <a:t>file </a:t>
            </a:r>
            <a:r>
              <a:rPr lang="en-US" sz="2000" dirty="0"/>
              <a:t>"/</a:t>
            </a:r>
            <a:r>
              <a:rPr lang="en-US" sz="2000" dirty="0" err="1"/>
              <a:t>etc</a:t>
            </a:r>
            <a:r>
              <a:rPr lang="en-US" sz="2000" dirty="0"/>
              <a:t>/</a:t>
            </a:r>
            <a:r>
              <a:rPr lang="en-US" sz="2000" dirty="0" err="1"/>
              <a:t>motd</a:t>
            </a:r>
            <a:r>
              <a:rPr lang="en-US" sz="2000" dirty="0"/>
              <a:t>" do</a:t>
            </a:r>
          </a:p>
          <a:p>
            <a:r>
              <a:rPr lang="en-US" sz="2000" dirty="0"/>
              <a:t>  content "Property of ..</a:t>
            </a:r>
            <a:r>
              <a:rPr lang="en-US" sz="2000" dirty="0" smtClean="0"/>
              <a:t>.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IPADDRESS: </a:t>
            </a:r>
            <a:r>
              <a:rPr lang="en-US" sz="2000" dirty="0"/>
              <a:t>104.236.192.102</a:t>
            </a:r>
            <a:r>
              <a:rPr lang="en-US" sz="2000" dirty="0" smtClean="0"/>
              <a:t> </a:t>
            </a:r>
          </a:p>
          <a:p>
            <a:r>
              <a:rPr lang="en-US" sz="2000" dirty="0"/>
              <a:t> </a:t>
            </a:r>
            <a:r>
              <a:rPr lang="en-US" sz="2000" dirty="0" smtClean="0"/>
              <a:t> HOSTNAME : banana-stand</a:t>
            </a:r>
          </a:p>
          <a:p>
            <a:endParaRPr lang="en-US" sz="2000" dirty="0"/>
          </a:p>
          <a:p>
            <a:r>
              <a:rPr lang="en-US" sz="2000" dirty="0" smtClean="0"/>
              <a:t>"</a:t>
            </a:r>
            <a:endParaRPr lang="en-US" sz="2000" dirty="0"/>
          </a:p>
          <a:p>
            <a:r>
              <a:rPr lang="en-US" sz="2000" dirty="0"/>
              <a:t>  mode "0644"</a:t>
            </a:r>
          </a:p>
          <a:p>
            <a:r>
              <a:rPr lang="en-US" sz="2000" dirty="0"/>
              <a:t>  owner "root"</a:t>
            </a:r>
          </a:p>
          <a:p>
            <a:r>
              <a:rPr lang="en-US" sz="2000" dirty="0"/>
              <a:t>  group "root"</a:t>
            </a:r>
          </a:p>
          <a:p>
            <a:r>
              <a:rPr lang="en-US" sz="2000" dirty="0"/>
              <a:t>end</a:t>
            </a:r>
          </a:p>
          <a:p>
            <a:endParaRPr lang="en-US" sz="2000" dirty="0"/>
          </a:p>
          <a:p>
            <a:endParaRPr lang="en-US" sz="20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setup/recipes/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51281" y="3118276"/>
            <a:ext cx="10803205" cy="4572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83176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10199</TotalTime>
  <Words>1853</Words>
  <Application>Microsoft Macintosh PowerPoint</Application>
  <PresentationFormat>Custom</PresentationFormat>
  <Paragraphs>314</Paragraphs>
  <Slides>39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39</vt:i4>
      </vt:variant>
    </vt:vector>
  </HeadingPairs>
  <TitlesOfParts>
    <vt:vector size="40" baseType="lpstr">
      <vt:lpstr>ChefDk3.2Template</vt:lpstr>
      <vt:lpstr>Details About the System</vt:lpstr>
      <vt:lpstr>New Features!</vt:lpstr>
      <vt:lpstr>Details about the Node</vt:lpstr>
      <vt:lpstr>Some Useful System Data</vt:lpstr>
      <vt:lpstr>Discover the ipaddress</vt:lpstr>
      <vt:lpstr>Discover the ipaddress</vt:lpstr>
      <vt:lpstr>Adding the ipaddress</vt:lpstr>
      <vt:lpstr>Discover the hostname</vt:lpstr>
      <vt:lpstr>Adding the hostname</vt:lpstr>
      <vt:lpstr>Discover the memory</vt:lpstr>
      <vt:lpstr>Adding the memory</vt:lpstr>
      <vt:lpstr>Discover the cpu - MHz</vt:lpstr>
      <vt:lpstr>Adding the memory</vt:lpstr>
      <vt:lpstr>MOTD with System Data</vt:lpstr>
      <vt:lpstr>Capturing System Data</vt:lpstr>
      <vt:lpstr>Capturing System Data</vt:lpstr>
      <vt:lpstr>Capturing System Data</vt:lpstr>
      <vt:lpstr>Ohai!</vt:lpstr>
      <vt:lpstr>Ohai!</vt:lpstr>
      <vt:lpstr>All About The System </vt:lpstr>
      <vt:lpstr>ohai + chef-client = &lt;3</vt:lpstr>
      <vt:lpstr>The node</vt:lpstr>
      <vt:lpstr>PowerPoint Presentation</vt:lpstr>
      <vt:lpstr>PowerPoint Presentation</vt:lpstr>
      <vt:lpstr>PowerPoint Presentation</vt:lpstr>
      <vt:lpstr>PowerPoint Presentation</vt:lpstr>
      <vt:lpstr>String Interpolation</vt:lpstr>
      <vt:lpstr>Using the node's IP Address</vt:lpstr>
      <vt:lpstr>Using the node's hostname</vt:lpstr>
      <vt:lpstr>Using the node's total memory</vt:lpstr>
      <vt:lpstr>Using the node's CPU MHz</vt:lpstr>
      <vt:lpstr>Node details in the MOTD</vt:lpstr>
      <vt:lpstr>Changes Mean a New Version</vt:lpstr>
      <vt:lpstr>Cookbook Versions</vt:lpstr>
      <vt:lpstr>Semantic Versions</vt:lpstr>
      <vt:lpstr>Update the Cookbook Version</vt:lpstr>
      <vt:lpstr>Commit Your Work</vt:lpstr>
      <vt:lpstr>Node Details in the Webserver</vt:lpstr>
      <vt:lpstr>Questions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1302</cp:revision>
  <cp:lastPrinted>2015-02-07T23:49:10Z</cp:lastPrinted>
  <dcterms:created xsi:type="dcterms:W3CDTF">2012-09-13T17:36:07Z</dcterms:created>
  <dcterms:modified xsi:type="dcterms:W3CDTF">2015-04-14T00:49:09Z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